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7" r:id="rId2"/>
    <p:sldMasterId id="2147483666" r:id="rId3"/>
    <p:sldMasterId id="2147483673" r:id="rId4"/>
    <p:sldMasterId id="2147483682" r:id="rId5"/>
    <p:sldMasterId id="2147483696" r:id="rId6"/>
    <p:sldMasterId id="2147483713" r:id="rId7"/>
  </p:sldMasterIdLst>
  <p:notesMasterIdLst>
    <p:notesMasterId r:id="rId47"/>
  </p:notesMasterIdLst>
  <p:sldIdLst>
    <p:sldId id="256" r:id="rId8"/>
    <p:sldId id="585" r:id="rId9"/>
    <p:sldId id="1208" r:id="rId10"/>
    <p:sldId id="555" r:id="rId11"/>
    <p:sldId id="1209" r:id="rId12"/>
    <p:sldId id="587" r:id="rId13"/>
    <p:sldId id="265" r:id="rId14"/>
    <p:sldId id="586" r:id="rId15"/>
    <p:sldId id="578" r:id="rId16"/>
    <p:sldId id="1075" r:id="rId17"/>
    <p:sldId id="363" r:id="rId18"/>
    <p:sldId id="559" r:id="rId19"/>
    <p:sldId id="562" r:id="rId20"/>
    <p:sldId id="545" r:id="rId21"/>
    <p:sldId id="1074" r:id="rId22"/>
    <p:sldId id="590" r:id="rId23"/>
    <p:sldId id="1073" r:id="rId24"/>
    <p:sldId id="904" r:id="rId25"/>
    <p:sldId id="1201" r:id="rId26"/>
    <p:sldId id="1202" r:id="rId27"/>
    <p:sldId id="898" r:id="rId28"/>
    <p:sldId id="899" r:id="rId29"/>
    <p:sldId id="900" r:id="rId30"/>
    <p:sldId id="1203" r:id="rId31"/>
    <p:sldId id="1205" r:id="rId32"/>
    <p:sldId id="1207" r:id="rId33"/>
    <p:sldId id="1204" r:id="rId34"/>
    <p:sldId id="1210" r:id="rId35"/>
    <p:sldId id="1076" r:id="rId36"/>
    <p:sldId id="534" r:id="rId37"/>
    <p:sldId id="575" r:id="rId38"/>
    <p:sldId id="553" r:id="rId39"/>
    <p:sldId id="573" r:id="rId40"/>
    <p:sldId id="593" r:id="rId41"/>
    <p:sldId id="596" r:id="rId42"/>
    <p:sldId id="597" r:id="rId43"/>
    <p:sldId id="594" r:id="rId44"/>
    <p:sldId id="569" r:id="rId45"/>
    <p:sldId id="598" r:id="rId46"/>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w Cen MT"/>
        <a:ea typeface="Tw Cen MT"/>
        <a:cs typeface="Tw Cen MT"/>
        <a:sym typeface="Tw Cen MT"/>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w Cen MT"/>
        <a:ea typeface="Tw Cen MT"/>
        <a:cs typeface="Tw Cen MT"/>
        <a:sym typeface="Tw Cen MT"/>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w Cen MT"/>
        <a:ea typeface="Tw Cen MT"/>
        <a:cs typeface="Tw Cen MT"/>
        <a:sym typeface="Tw Cen MT"/>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w Cen MT"/>
        <a:ea typeface="Tw Cen MT"/>
        <a:cs typeface="Tw Cen MT"/>
        <a:sym typeface="Tw Cen MT"/>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w Cen MT"/>
        <a:ea typeface="Tw Cen MT"/>
        <a:cs typeface="Tw Cen MT"/>
        <a:sym typeface="Tw Cen MT"/>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w Cen MT"/>
        <a:ea typeface="Tw Cen MT"/>
        <a:cs typeface="Tw Cen MT"/>
        <a:sym typeface="Tw Cen MT"/>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w Cen MT"/>
        <a:ea typeface="Tw Cen MT"/>
        <a:cs typeface="Tw Cen MT"/>
        <a:sym typeface="Tw Cen MT"/>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w Cen MT"/>
        <a:ea typeface="Tw Cen MT"/>
        <a:cs typeface="Tw Cen MT"/>
        <a:sym typeface="Tw Cen MT"/>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w Cen MT"/>
        <a:ea typeface="Tw Cen MT"/>
        <a:cs typeface="Tw Cen MT"/>
        <a:sym typeface="Tw Cen MT"/>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Tw Cen MT"/>
          <a:ea typeface="Tw Cen MT"/>
          <a:cs typeface="Tw Cen M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CE5EE"/>
          </a:solidFill>
        </a:fill>
      </a:tcStyle>
    </a:wholeTbl>
    <a:band2H>
      <a:tcTxStyle/>
      <a:tcStyle>
        <a:tcBdr/>
        <a:fill>
          <a:solidFill>
            <a:srgbClr val="EEF2F7"/>
          </a:solidFill>
        </a:fill>
      </a:tcStyle>
    </a:band2H>
    <a:firstCol>
      <a:tcTxStyle b="on" i="off">
        <a:font>
          <a:latin typeface="Tw Cen MT"/>
          <a:ea typeface="Tw Cen MT"/>
          <a:cs typeface="Tw Cen M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Tw Cen MT"/>
          <a:ea typeface="Tw Cen MT"/>
          <a:cs typeface="Tw Cen MT"/>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Tw Cen MT"/>
          <a:ea typeface="Tw Cen MT"/>
          <a:cs typeface="Tw Cen M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Tw Cen MT"/>
          <a:ea typeface="Tw Cen MT"/>
          <a:cs typeface="Tw Cen M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2D7"/>
          </a:solidFill>
        </a:fill>
      </a:tcStyle>
    </a:wholeTbl>
    <a:band2H>
      <a:tcTxStyle/>
      <a:tcStyle>
        <a:tcBdr/>
        <a:fill>
          <a:solidFill>
            <a:srgbClr val="F0F1EC"/>
          </a:solidFill>
        </a:fill>
      </a:tcStyle>
    </a:band2H>
    <a:firstCol>
      <a:tcTxStyle b="on" i="off">
        <a:font>
          <a:latin typeface="Tw Cen MT"/>
          <a:ea typeface="Tw Cen MT"/>
          <a:cs typeface="Tw Cen M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Tw Cen MT"/>
          <a:ea typeface="Tw Cen MT"/>
          <a:cs typeface="Tw Cen MT"/>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Tw Cen MT"/>
          <a:ea typeface="Tw Cen MT"/>
          <a:cs typeface="Tw Cen M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Tw Cen MT"/>
          <a:ea typeface="Tw Cen MT"/>
          <a:cs typeface="Tw Cen M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CDADA"/>
          </a:solidFill>
        </a:fill>
      </a:tcStyle>
    </a:wholeTbl>
    <a:band2H>
      <a:tcTxStyle/>
      <a:tcStyle>
        <a:tcBdr/>
        <a:fill>
          <a:solidFill>
            <a:srgbClr val="EEEDED"/>
          </a:solidFill>
        </a:fill>
      </a:tcStyle>
    </a:band2H>
    <a:firstCol>
      <a:tcTxStyle b="on" i="off">
        <a:font>
          <a:latin typeface="Tw Cen MT"/>
          <a:ea typeface="Tw Cen MT"/>
          <a:cs typeface="Tw Cen M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Tw Cen MT"/>
          <a:ea typeface="Tw Cen MT"/>
          <a:cs typeface="Tw Cen MT"/>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Tw Cen MT"/>
          <a:ea typeface="Tw Cen MT"/>
          <a:cs typeface="Tw Cen M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Tw Cen MT"/>
          <a:ea typeface="Tw Cen MT"/>
          <a:cs typeface="Tw Cen M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Tw Cen MT"/>
          <a:ea typeface="Tw Cen MT"/>
          <a:cs typeface="Tw Cen M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Tw Cen MT"/>
          <a:ea typeface="Tw Cen MT"/>
          <a:cs typeface="Tw Cen MT"/>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Tw Cen MT"/>
          <a:ea typeface="Tw Cen MT"/>
          <a:cs typeface="Tw Cen MT"/>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Tw Cen MT"/>
          <a:ea typeface="Tw Cen MT"/>
          <a:cs typeface="Tw Cen M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Tw Cen MT"/>
          <a:ea typeface="Tw Cen MT"/>
          <a:cs typeface="Tw Cen M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Tw Cen MT"/>
          <a:ea typeface="Tw Cen MT"/>
          <a:cs typeface="Tw Cen MT"/>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Tw Cen MT"/>
          <a:ea typeface="Tw Cen MT"/>
          <a:cs typeface="Tw Cen M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Tw Cen MT"/>
          <a:ea typeface="Tw Cen MT"/>
          <a:cs typeface="Tw Cen MT"/>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Tw Cen MT"/>
          <a:ea typeface="Tw Cen MT"/>
          <a:cs typeface="Tw Cen MT"/>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Tw Cen MT"/>
          <a:ea typeface="Tw Cen MT"/>
          <a:cs typeface="Tw Cen MT"/>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Tw Cen MT"/>
          <a:ea typeface="Tw Cen MT"/>
          <a:cs typeface="Tw Cen MT"/>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92"/>
    <p:restoredTop sz="91419"/>
  </p:normalViewPr>
  <p:slideViewPr>
    <p:cSldViewPr snapToGrid="0">
      <p:cViewPr varScale="1">
        <p:scale>
          <a:sx n="98" d="100"/>
          <a:sy n="98" d="100"/>
        </p:scale>
        <p:origin x="1272"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6EF54E9-299B-4F0F-86DB-730DCF056624}" type="doc">
      <dgm:prSet loTypeId="urn:microsoft.com/office/officeart/2005/8/layout/funnel1" loCatId="relationship" qsTypeId="urn:microsoft.com/office/officeart/2005/8/quickstyle/simple1" qsCatId="simple" csTypeId="urn:microsoft.com/office/officeart/2005/8/colors/accent1_2" csCatId="accent1" phldr="1"/>
      <dgm:spPr/>
      <dgm:t>
        <a:bodyPr/>
        <a:lstStyle/>
        <a:p>
          <a:endParaRPr lang="en-US"/>
        </a:p>
      </dgm:t>
    </dgm:pt>
    <dgm:pt modelId="{9C8A2B69-611C-4615-8516-D5AF8BD0A0C0}">
      <dgm:prSet phldrT="[Text]" custT="1"/>
      <dgm:spPr>
        <a:solidFill>
          <a:schemeClr val="bg2">
            <a:lumMod val="75000"/>
          </a:schemeClr>
        </a:solidFill>
      </dgm:spPr>
      <dgm:t>
        <a:bodyPr/>
        <a:lstStyle/>
        <a:p>
          <a:r>
            <a:rPr lang="en-US" sz="1200" b="0"/>
            <a:t>Stormwater Funding Measure?</a:t>
          </a:r>
        </a:p>
      </dgm:t>
    </dgm:pt>
    <dgm:pt modelId="{170A89FB-F565-4B67-BE52-F530D45184E8}" type="parTrans" cxnId="{20035E49-1836-457C-ACA7-B12E75737F4B}">
      <dgm:prSet/>
      <dgm:spPr/>
      <dgm:t>
        <a:bodyPr/>
        <a:lstStyle/>
        <a:p>
          <a:endParaRPr lang="en-US"/>
        </a:p>
      </dgm:t>
    </dgm:pt>
    <dgm:pt modelId="{1CF78874-3BB5-4C30-8DB4-1EBC369AD687}" type="sibTrans" cxnId="{20035E49-1836-457C-ACA7-B12E75737F4B}">
      <dgm:prSet/>
      <dgm:spPr/>
      <dgm:t>
        <a:bodyPr/>
        <a:lstStyle/>
        <a:p>
          <a:endParaRPr lang="en-US"/>
        </a:p>
      </dgm:t>
    </dgm:pt>
    <dgm:pt modelId="{7D301D15-841E-4D30-AC8B-6B04B44F0BBE}">
      <dgm:prSet phldrT="[Text]" custT="1"/>
      <dgm:spPr/>
      <dgm:t>
        <a:bodyPr/>
        <a:lstStyle/>
        <a:p>
          <a:r>
            <a:rPr lang="en-US" sz="1800" dirty="0"/>
            <a:t>Staff to Analyze as a Potential City Ballot Measures for Nov. 2022 Election</a:t>
          </a:r>
        </a:p>
      </dgm:t>
    </dgm:pt>
    <dgm:pt modelId="{C53EA3B6-EBE0-4CD7-8F9F-03D78DFF83EC}" type="parTrans" cxnId="{E61BEE68-578D-4EB7-9016-3830D35EC303}">
      <dgm:prSet/>
      <dgm:spPr/>
      <dgm:t>
        <a:bodyPr/>
        <a:lstStyle/>
        <a:p>
          <a:endParaRPr lang="en-US"/>
        </a:p>
      </dgm:t>
    </dgm:pt>
    <dgm:pt modelId="{20010146-4CBC-4DEB-A09C-7126A5B81717}" type="sibTrans" cxnId="{E61BEE68-578D-4EB7-9016-3830D35EC303}">
      <dgm:prSet/>
      <dgm:spPr/>
      <dgm:t>
        <a:bodyPr/>
        <a:lstStyle/>
        <a:p>
          <a:endParaRPr lang="en-US"/>
        </a:p>
      </dgm:t>
    </dgm:pt>
    <dgm:pt modelId="{93E5B73C-F6DF-49CE-9E0B-0C78B248033D}">
      <dgm:prSet phldrT="[Text]" custT="1"/>
      <dgm:spPr>
        <a:solidFill>
          <a:schemeClr val="bg2">
            <a:lumMod val="75000"/>
          </a:schemeClr>
        </a:solidFill>
      </dgm:spPr>
      <dgm:t>
        <a:bodyPr/>
        <a:lstStyle/>
        <a:p>
          <a:r>
            <a:rPr lang="en-US" sz="1200" b="0"/>
            <a:t>Commercial Prop. Transfer Tax?</a:t>
          </a:r>
        </a:p>
      </dgm:t>
    </dgm:pt>
    <dgm:pt modelId="{D7C1E7CB-A93E-4345-9E52-52165C0EEC6A}" type="parTrans" cxnId="{4F73E6AA-B0C7-498D-8B47-CFAD77CE6233}">
      <dgm:prSet/>
      <dgm:spPr/>
      <dgm:t>
        <a:bodyPr/>
        <a:lstStyle/>
        <a:p>
          <a:endParaRPr lang="en-US"/>
        </a:p>
      </dgm:t>
    </dgm:pt>
    <dgm:pt modelId="{EE4230F9-01AB-4223-A4D4-E52CE62BCCD8}" type="sibTrans" cxnId="{4F73E6AA-B0C7-498D-8B47-CFAD77CE6233}">
      <dgm:prSet/>
      <dgm:spPr/>
      <dgm:t>
        <a:bodyPr/>
        <a:lstStyle/>
        <a:p>
          <a:endParaRPr lang="en-US"/>
        </a:p>
      </dgm:t>
    </dgm:pt>
    <dgm:pt modelId="{2C076639-B89E-440C-BCA3-52DB6C1E9B3F}">
      <dgm:prSet phldrT="[Text]" custT="1"/>
      <dgm:spPr>
        <a:solidFill>
          <a:schemeClr val="bg2">
            <a:lumMod val="75000"/>
          </a:schemeClr>
        </a:solidFill>
      </dgm:spPr>
      <dgm:t>
        <a:bodyPr/>
        <a:lstStyle/>
        <a:p>
          <a:r>
            <a:rPr lang="en-US" sz="1200" b="0" dirty="0"/>
            <a:t>City Charter?</a:t>
          </a:r>
        </a:p>
      </dgm:t>
    </dgm:pt>
    <dgm:pt modelId="{27A35572-C291-4001-BB0E-C9871FA3EAAD}" type="parTrans" cxnId="{7CBD387A-372B-4ABC-8219-3EDB5640129B}">
      <dgm:prSet/>
      <dgm:spPr/>
      <dgm:t>
        <a:bodyPr/>
        <a:lstStyle/>
        <a:p>
          <a:endParaRPr lang="en-US"/>
        </a:p>
      </dgm:t>
    </dgm:pt>
    <dgm:pt modelId="{0E390D35-D21B-4E1C-9FF2-EDBCAE57F459}" type="sibTrans" cxnId="{7CBD387A-372B-4ABC-8219-3EDB5640129B}">
      <dgm:prSet/>
      <dgm:spPr/>
      <dgm:t>
        <a:bodyPr/>
        <a:lstStyle/>
        <a:p>
          <a:endParaRPr lang="en-US"/>
        </a:p>
      </dgm:t>
    </dgm:pt>
    <dgm:pt modelId="{C38B3102-5537-4A28-91A9-0FA6E713BA9A}" type="pres">
      <dgm:prSet presAssocID="{A6EF54E9-299B-4F0F-86DB-730DCF056624}" presName="Name0" presStyleCnt="0">
        <dgm:presLayoutVars>
          <dgm:chMax val="4"/>
          <dgm:resizeHandles val="exact"/>
        </dgm:presLayoutVars>
      </dgm:prSet>
      <dgm:spPr/>
    </dgm:pt>
    <dgm:pt modelId="{E882765C-4EF4-4F65-BFDD-97CA52BD0F31}" type="pres">
      <dgm:prSet presAssocID="{A6EF54E9-299B-4F0F-86DB-730DCF056624}" presName="ellipse" presStyleLbl="trBgShp" presStyleIdx="0" presStyleCnt="1" custLinFactNeighborX="155" custLinFactNeighborY="-5183"/>
      <dgm:spPr/>
    </dgm:pt>
    <dgm:pt modelId="{352F35E9-4854-49B9-839D-07C8CE376B6F}" type="pres">
      <dgm:prSet presAssocID="{A6EF54E9-299B-4F0F-86DB-730DCF056624}" presName="arrow1" presStyleLbl="fgShp" presStyleIdx="0" presStyleCnt="1" custScaleX="82877" custScaleY="58989" custLinFactNeighborX="0" custLinFactNeighborY="77938"/>
      <dgm:spPr/>
    </dgm:pt>
    <dgm:pt modelId="{59A13B8D-929F-4265-8B72-D64FC891E0E2}" type="pres">
      <dgm:prSet presAssocID="{A6EF54E9-299B-4F0F-86DB-730DCF056624}" presName="rectangle" presStyleLbl="revTx" presStyleIdx="0" presStyleCnt="1" custScaleX="209113">
        <dgm:presLayoutVars>
          <dgm:bulletEnabled val="1"/>
        </dgm:presLayoutVars>
      </dgm:prSet>
      <dgm:spPr/>
    </dgm:pt>
    <dgm:pt modelId="{4213EBA0-F877-49DD-8CD0-4801DA02423F}" type="pres">
      <dgm:prSet presAssocID="{93E5B73C-F6DF-49CE-9E0B-0C78B248033D}" presName="item1" presStyleLbl="node1" presStyleIdx="0" presStyleCnt="3">
        <dgm:presLayoutVars>
          <dgm:bulletEnabled val="1"/>
        </dgm:presLayoutVars>
      </dgm:prSet>
      <dgm:spPr/>
    </dgm:pt>
    <dgm:pt modelId="{66DE071D-2AFB-4493-85CC-4D67F0207B5A}" type="pres">
      <dgm:prSet presAssocID="{2C076639-B89E-440C-BCA3-52DB6C1E9B3F}" presName="item2" presStyleLbl="node1" presStyleIdx="1" presStyleCnt="3" custScaleX="85824" custScaleY="89526" custLinFactNeighborX="-31548" custLinFactNeighborY="38306">
        <dgm:presLayoutVars>
          <dgm:bulletEnabled val="1"/>
        </dgm:presLayoutVars>
      </dgm:prSet>
      <dgm:spPr/>
    </dgm:pt>
    <dgm:pt modelId="{C8E8EF48-D0B0-4416-A92A-7CF06311DD32}" type="pres">
      <dgm:prSet presAssocID="{7D301D15-841E-4D30-AC8B-6B04B44F0BBE}" presName="item3" presStyleLbl="node1" presStyleIdx="2" presStyleCnt="3" custScaleX="85266" custScaleY="88938" custLinFactNeighborX="62912" custLinFactNeighborY="59259">
        <dgm:presLayoutVars>
          <dgm:bulletEnabled val="1"/>
        </dgm:presLayoutVars>
      </dgm:prSet>
      <dgm:spPr/>
    </dgm:pt>
    <dgm:pt modelId="{8FC5A023-4ACC-480D-98DF-7EC155DF0D5F}" type="pres">
      <dgm:prSet presAssocID="{A6EF54E9-299B-4F0F-86DB-730DCF056624}" presName="funnel" presStyleLbl="trAlignAcc1" presStyleIdx="0" presStyleCnt="1" custScaleX="151810" custScaleY="136149" custLinFactNeighborX="1599" custLinFactNeighborY="2980"/>
      <dgm:spPr/>
    </dgm:pt>
  </dgm:ptLst>
  <dgm:cxnLst>
    <dgm:cxn modelId="{6A53D53F-FF0A-40B4-A8D2-1129BB783DF7}" type="presOf" srcId="{2C076639-B89E-440C-BCA3-52DB6C1E9B3F}" destId="{4213EBA0-F877-49DD-8CD0-4801DA02423F}" srcOrd="0" destOrd="0" presId="urn:microsoft.com/office/officeart/2005/8/layout/funnel1"/>
    <dgm:cxn modelId="{25FE8A5B-8B77-4C7F-A950-835C63EAFA26}" type="presOf" srcId="{A6EF54E9-299B-4F0F-86DB-730DCF056624}" destId="{C38B3102-5537-4A28-91A9-0FA6E713BA9A}" srcOrd="0" destOrd="0" presId="urn:microsoft.com/office/officeart/2005/8/layout/funnel1"/>
    <dgm:cxn modelId="{E61BEE68-578D-4EB7-9016-3830D35EC303}" srcId="{A6EF54E9-299B-4F0F-86DB-730DCF056624}" destId="{7D301D15-841E-4D30-AC8B-6B04B44F0BBE}" srcOrd="3" destOrd="0" parTransId="{C53EA3B6-EBE0-4CD7-8F9F-03D78DFF83EC}" sibTransId="{20010146-4CBC-4DEB-A09C-7126A5B81717}"/>
    <dgm:cxn modelId="{20035E49-1836-457C-ACA7-B12E75737F4B}" srcId="{A6EF54E9-299B-4F0F-86DB-730DCF056624}" destId="{9C8A2B69-611C-4615-8516-D5AF8BD0A0C0}" srcOrd="0" destOrd="0" parTransId="{170A89FB-F565-4B67-BE52-F530D45184E8}" sibTransId="{1CF78874-3BB5-4C30-8DB4-1EBC369AD687}"/>
    <dgm:cxn modelId="{7CBD387A-372B-4ABC-8219-3EDB5640129B}" srcId="{A6EF54E9-299B-4F0F-86DB-730DCF056624}" destId="{2C076639-B89E-440C-BCA3-52DB6C1E9B3F}" srcOrd="2" destOrd="0" parTransId="{27A35572-C291-4001-BB0E-C9871FA3EAAD}" sibTransId="{0E390D35-D21B-4E1C-9FF2-EDBCAE57F459}"/>
    <dgm:cxn modelId="{4F73E6AA-B0C7-498D-8B47-CFAD77CE6233}" srcId="{A6EF54E9-299B-4F0F-86DB-730DCF056624}" destId="{93E5B73C-F6DF-49CE-9E0B-0C78B248033D}" srcOrd="1" destOrd="0" parTransId="{D7C1E7CB-A93E-4345-9E52-52165C0EEC6A}" sibTransId="{EE4230F9-01AB-4223-A4D4-E52CE62BCCD8}"/>
    <dgm:cxn modelId="{AB4F70C8-7F57-49A5-8683-006D31C60968}" type="presOf" srcId="{7D301D15-841E-4D30-AC8B-6B04B44F0BBE}" destId="{59A13B8D-929F-4265-8B72-D64FC891E0E2}" srcOrd="0" destOrd="0" presId="urn:microsoft.com/office/officeart/2005/8/layout/funnel1"/>
    <dgm:cxn modelId="{050E8CDE-DBD0-4BC3-AA8B-1B825FB14905}" type="presOf" srcId="{9C8A2B69-611C-4615-8516-D5AF8BD0A0C0}" destId="{C8E8EF48-D0B0-4416-A92A-7CF06311DD32}" srcOrd="0" destOrd="0" presId="urn:microsoft.com/office/officeart/2005/8/layout/funnel1"/>
    <dgm:cxn modelId="{87E249F0-6669-450F-B37A-4DB4F711B7D8}" type="presOf" srcId="{93E5B73C-F6DF-49CE-9E0B-0C78B248033D}" destId="{66DE071D-2AFB-4493-85CC-4D67F0207B5A}" srcOrd="0" destOrd="0" presId="urn:microsoft.com/office/officeart/2005/8/layout/funnel1"/>
    <dgm:cxn modelId="{63A695E3-1C9E-421E-9933-718E6D8D7314}" type="presParOf" srcId="{C38B3102-5537-4A28-91A9-0FA6E713BA9A}" destId="{E882765C-4EF4-4F65-BFDD-97CA52BD0F31}" srcOrd="0" destOrd="0" presId="urn:microsoft.com/office/officeart/2005/8/layout/funnel1"/>
    <dgm:cxn modelId="{C8D3C873-5643-432D-9050-A5E1AAFE7911}" type="presParOf" srcId="{C38B3102-5537-4A28-91A9-0FA6E713BA9A}" destId="{352F35E9-4854-49B9-839D-07C8CE376B6F}" srcOrd="1" destOrd="0" presId="urn:microsoft.com/office/officeart/2005/8/layout/funnel1"/>
    <dgm:cxn modelId="{4AFDA2B8-B5EE-4113-8964-C2FD9D5D2927}" type="presParOf" srcId="{C38B3102-5537-4A28-91A9-0FA6E713BA9A}" destId="{59A13B8D-929F-4265-8B72-D64FC891E0E2}" srcOrd="2" destOrd="0" presId="urn:microsoft.com/office/officeart/2005/8/layout/funnel1"/>
    <dgm:cxn modelId="{F7B2D234-004C-4C0D-BD6C-CE5FC67AB913}" type="presParOf" srcId="{C38B3102-5537-4A28-91A9-0FA6E713BA9A}" destId="{4213EBA0-F877-49DD-8CD0-4801DA02423F}" srcOrd="3" destOrd="0" presId="urn:microsoft.com/office/officeart/2005/8/layout/funnel1"/>
    <dgm:cxn modelId="{04961CBC-489C-45C8-A852-B523A602D182}" type="presParOf" srcId="{C38B3102-5537-4A28-91A9-0FA6E713BA9A}" destId="{66DE071D-2AFB-4493-85CC-4D67F0207B5A}" srcOrd="4" destOrd="0" presId="urn:microsoft.com/office/officeart/2005/8/layout/funnel1"/>
    <dgm:cxn modelId="{2EB0F115-6C1E-436C-9BC1-C8079E79CE82}" type="presParOf" srcId="{C38B3102-5537-4A28-91A9-0FA6E713BA9A}" destId="{C8E8EF48-D0B0-4416-A92A-7CF06311DD32}" srcOrd="5" destOrd="0" presId="urn:microsoft.com/office/officeart/2005/8/layout/funnel1"/>
    <dgm:cxn modelId="{F1ECD1BC-C316-45AD-A452-747411D2B100}" type="presParOf" srcId="{C38B3102-5537-4A28-91A9-0FA6E713BA9A}" destId="{8FC5A023-4ACC-480D-98DF-7EC155DF0D5F}" srcOrd="6" destOrd="0" presId="urn:microsoft.com/office/officeart/2005/8/layout/funne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A624EFC-91C3-4D28-A276-B73BD67EC72D}"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US"/>
        </a:p>
      </dgm:t>
    </dgm:pt>
    <dgm:pt modelId="{A343DB5A-07F4-49A5-9AD9-2DD57B070A14}">
      <dgm:prSet phldrT="[Text]" custT="1"/>
      <dgm:spPr>
        <a:solidFill>
          <a:schemeClr val="tx1"/>
        </a:solidFill>
      </dgm:spPr>
      <dgm:t>
        <a:bodyPr/>
        <a:lstStyle/>
        <a:p>
          <a:r>
            <a:rPr lang="en-US" sz="2300" dirty="0"/>
            <a:t>City Charter</a:t>
          </a:r>
        </a:p>
        <a:p>
          <a:r>
            <a:rPr lang="en-US" sz="1200" dirty="0"/>
            <a:t>w/ Commercial Transfer Tax</a:t>
          </a:r>
        </a:p>
      </dgm:t>
    </dgm:pt>
    <dgm:pt modelId="{97C83AB6-6566-48C9-B5A1-1406C552472F}" type="parTrans" cxnId="{FE86EC0C-0EB1-4398-8AD7-A9FED39FB9A4}">
      <dgm:prSet/>
      <dgm:spPr/>
      <dgm:t>
        <a:bodyPr/>
        <a:lstStyle/>
        <a:p>
          <a:endParaRPr lang="en-US"/>
        </a:p>
      </dgm:t>
    </dgm:pt>
    <dgm:pt modelId="{8D023000-E2F3-4E20-B9A5-A52A6F3CC0E5}" type="sibTrans" cxnId="{FE86EC0C-0EB1-4398-8AD7-A9FED39FB9A4}">
      <dgm:prSet/>
      <dgm:spPr/>
      <dgm:t>
        <a:bodyPr/>
        <a:lstStyle/>
        <a:p>
          <a:endParaRPr lang="en-US"/>
        </a:p>
      </dgm:t>
    </dgm:pt>
    <dgm:pt modelId="{1206D39A-1E0D-4464-BAE0-0765FAB8AF3E}">
      <dgm:prSet phldrT="[Text]"/>
      <dgm:spPr/>
      <dgm:t>
        <a:bodyPr/>
        <a:lstStyle/>
        <a:p>
          <a:r>
            <a:rPr lang="en-US" b="1"/>
            <a:t>Elected Official Term Limits?</a:t>
          </a:r>
        </a:p>
      </dgm:t>
    </dgm:pt>
    <dgm:pt modelId="{0292A97F-FB1D-4B32-B94E-33228B6F66D6}" type="parTrans" cxnId="{918FFBAA-1CCA-4684-BCB7-33D8AEC3470F}">
      <dgm:prSet/>
      <dgm:spPr/>
      <dgm:t>
        <a:bodyPr/>
        <a:lstStyle/>
        <a:p>
          <a:endParaRPr lang="en-US"/>
        </a:p>
      </dgm:t>
    </dgm:pt>
    <dgm:pt modelId="{7BEC5B61-AAC6-4CF9-9B68-024A9E387389}" type="sibTrans" cxnId="{918FFBAA-1CCA-4684-BCB7-33D8AEC3470F}">
      <dgm:prSet/>
      <dgm:spPr/>
      <dgm:t>
        <a:bodyPr/>
        <a:lstStyle/>
        <a:p>
          <a:endParaRPr lang="en-US"/>
        </a:p>
      </dgm:t>
    </dgm:pt>
    <dgm:pt modelId="{4DDB2FC8-1110-4C6D-80B4-0D9E34E16DB6}">
      <dgm:prSet phldrT="[Text]"/>
      <dgm:spPr/>
      <dgm:t>
        <a:bodyPr/>
        <a:lstStyle/>
        <a:p>
          <a:r>
            <a:rPr lang="en-US" b="1"/>
            <a:t>Alternative Voting Methods?</a:t>
          </a:r>
        </a:p>
      </dgm:t>
    </dgm:pt>
    <dgm:pt modelId="{C821F3FC-2186-4CD5-A1B8-032A4B0FBAD7}" type="parTrans" cxnId="{48260644-0EDB-4350-A18A-D6DF585C8E21}">
      <dgm:prSet/>
      <dgm:spPr/>
      <dgm:t>
        <a:bodyPr/>
        <a:lstStyle/>
        <a:p>
          <a:endParaRPr lang="en-US"/>
        </a:p>
      </dgm:t>
    </dgm:pt>
    <dgm:pt modelId="{C3B9B43F-34F9-4DF8-84C7-E7A825100408}" type="sibTrans" cxnId="{48260644-0EDB-4350-A18A-D6DF585C8E21}">
      <dgm:prSet/>
      <dgm:spPr/>
      <dgm:t>
        <a:bodyPr/>
        <a:lstStyle/>
        <a:p>
          <a:endParaRPr lang="en-US"/>
        </a:p>
      </dgm:t>
    </dgm:pt>
    <dgm:pt modelId="{FD05DD2D-67FC-4722-8F5F-110068290AD2}">
      <dgm:prSet phldrT="[Text]"/>
      <dgm:spPr/>
      <dgm:t>
        <a:bodyPr/>
        <a:lstStyle/>
        <a:p>
          <a:r>
            <a:rPr lang="en-US" b="1" dirty="0"/>
            <a:t>Rotational Mayor </a:t>
          </a:r>
          <a:r>
            <a:rPr lang="en-US" i="1" dirty="0"/>
            <a:t>(repeal of directly elected Mayoral Process)</a:t>
          </a:r>
          <a:r>
            <a:rPr lang="en-US" b="1" dirty="0"/>
            <a:t>?</a:t>
          </a:r>
        </a:p>
      </dgm:t>
    </dgm:pt>
    <dgm:pt modelId="{F0B897C7-77F0-4694-8587-69E9D884A0ED}" type="parTrans" cxnId="{2FAAE25B-CE53-4BDF-B3EB-B0B5E892D0D9}">
      <dgm:prSet/>
      <dgm:spPr/>
      <dgm:t>
        <a:bodyPr/>
        <a:lstStyle/>
        <a:p>
          <a:endParaRPr lang="en-US"/>
        </a:p>
      </dgm:t>
    </dgm:pt>
    <dgm:pt modelId="{47E52705-6EA3-485F-8AD8-9C0407BBFA85}" type="sibTrans" cxnId="{2FAAE25B-CE53-4BDF-B3EB-B0B5E892D0D9}">
      <dgm:prSet/>
      <dgm:spPr/>
      <dgm:t>
        <a:bodyPr/>
        <a:lstStyle/>
        <a:p>
          <a:endParaRPr lang="en-US"/>
        </a:p>
      </dgm:t>
    </dgm:pt>
    <dgm:pt modelId="{45CE6BBC-303A-4BED-8C6B-3280D56C6A9C}" type="pres">
      <dgm:prSet presAssocID="{AA624EFC-91C3-4D28-A276-B73BD67EC72D}" presName="cycle" presStyleCnt="0">
        <dgm:presLayoutVars>
          <dgm:chMax val="1"/>
          <dgm:dir/>
          <dgm:animLvl val="ctr"/>
          <dgm:resizeHandles val="exact"/>
        </dgm:presLayoutVars>
      </dgm:prSet>
      <dgm:spPr/>
    </dgm:pt>
    <dgm:pt modelId="{73CAD5A0-E9CB-41B4-B281-AB742D1D6BB2}" type="pres">
      <dgm:prSet presAssocID="{A343DB5A-07F4-49A5-9AD9-2DD57B070A14}" presName="centerShape" presStyleLbl="node0" presStyleIdx="0" presStyleCnt="1" custLinFactNeighborX="2518" custLinFactNeighborY="-49966"/>
      <dgm:spPr/>
    </dgm:pt>
    <dgm:pt modelId="{35F2A749-2FD3-4803-AAD3-04BD474430D6}" type="pres">
      <dgm:prSet presAssocID="{0292A97F-FB1D-4B32-B94E-33228B6F66D6}" presName="parTrans" presStyleLbl="bgSibTrans2D1" presStyleIdx="0" presStyleCnt="3"/>
      <dgm:spPr/>
    </dgm:pt>
    <dgm:pt modelId="{C2333AB5-A951-4953-88E5-B7E4685F77F2}" type="pres">
      <dgm:prSet presAssocID="{1206D39A-1E0D-4464-BAE0-0765FAB8AF3E}" presName="node" presStyleLbl="node1" presStyleIdx="0" presStyleCnt="3" custRadScaleRad="84378" custRadScaleInc="-18871">
        <dgm:presLayoutVars>
          <dgm:bulletEnabled val="1"/>
        </dgm:presLayoutVars>
      </dgm:prSet>
      <dgm:spPr/>
    </dgm:pt>
    <dgm:pt modelId="{DFFB950B-DD17-45B0-89AF-2932AA1D20AF}" type="pres">
      <dgm:prSet presAssocID="{C821F3FC-2186-4CD5-A1B8-032A4B0FBAD7}" presName="parTrans" presStyleLbl="bgSibTrans2D1" presStyleIdx="1" presStyleCnt="3"/>
      <dgm:spPr/>
    </dgm:pt>
    <dgm:pt modelId="{A4CCCD19-F301-46AF-ADA7-62E18D8BCD5F}" type="pres">
      <dgm:prSet presAssocID="{4DDB2FC8-1110-4C6D-80B4-0D9E34E16DB6}" presName="node" presStyleLbl="node1" presStyleIdx="1" presStyleCnt="3" custRadScaleRad="8443" custRadScaleInc="90036">
        <dgm:presLayoutVars>
          <dgm:bulletEnabled val="1"/>
        </dgm:presLayoutVars>
      </dgm:prSet>
      <dgm:spPr/>
    </dgm:pt>
    <dgm:pt modelId="{17F56F54-4CBB-41CB-94DA-54A790364DAA}" type="pres">
      <dgm:prSet presAssocID="{F0B897C7-77F0-4694-8587-69E9D884A0ED}" presName="parTrans" presStyleLbl="bgSibTrans2D1" presStyleIdx="2" presStyleCnt="3"/>
      <dgm:spPr/>
    </dgm:pt>
    <dgm:pt modelId="{0DD2AA87-8CA7-4499-A32B-964933464788}" type="pres">
      <dgm:prSet presAssocID="{FD05DD2D-67FC-4722-8F5F-110068290AD2}" presName="node" presStyleLbl="node1" presStyleIdx="2" presStyleCnt="3" custRadScaleRad="95788" custRadScaleInc="20750">
        <dgm:presLayoutVars>
          <dgm:bulletEnabled val="1"/>
        </dgm:presLayoutVars>
      </dgm:prSet>
      <dgm:spPr/>
    </dgm:pt>
  </dgm:ptLst>
  <dgm:cxnLst>
    <dgm:cxn modelId="{FE86EC0C-0EB1-4398-8AD7-A9FED39FB9A4}" srcId="{AA624EFC-91C3-4D28-A276-B73BD67EC72D}" destId="{A343DB5A-07F4-49A5-9AD9-2DD57B070A14}" srcOrd="0" destOrd="0" parTransId="{97C83AB6-6566-48C9-B5A1-1406C552472F}" sibTransId="{8D023000-E2F3-4E20-B9A5-A52A6F3CC0E5}"/>
    <dgm:cxn modelId="{44DA3B21-072B-4DEB-948D-BE29212301B3}" type="presOf" srcId="{C821F3FC-2186-4CD5-A1B8-032A4B0FBAD7}" destId="{DFFB950B-DD17-45B0-89AF-2932AA1D20AF}" srcOrd="0" destOrd="0" presId="urn:microsoft.com/office/officeart/2005/8/layout/radial4"/>
    <dgm:cxn modelId="{2FAAE25B-CE53-4BDF-B3EB-B0B5E892D0D9}" srcId="{A343DB5A-07F4-49A5-9AD9-2DD57B070A14}" destId="{FD05DD2D-67FC-4722-8F5F-110068290AD2}" srcOrd="2" destOrd="0" parTransId="{F0B897C7-77F0-4694-8587-69E9D884A0ED}" sibTransId="{47E52705-6EA3-485F-8AD8-9C0407BBFA85}"/>
    <dgm:cxn modelId="{48260644-0EDB-4350-A18A-D6DF585C8E21}" srcId="{A343DB5A-07F4-49A5-9AD9-2DD57B070A14}" destId="{4DDB2FC8-1110-4C6D-80B4-0D9E34E16DB6}" srcOrd="1" destOrd="0" parTransId="{C821F3FC-2186-4CD5-A1B8-032A4B0FBAD7}" sibTransId="{C3B9B43F-34F9-4DF8-84C7-E7A825100408}"/>
    <dgm:cxn modelId="{AFD96467-1ED9-493F-8E1C-70BFE4BD7750}" type="presOf" srcId="{1206D39A-1E0D-4464-BAE0-0765FAB8AF3E}" destId="{C2333AB5-A951-4953-88E5-B7E4685F77F2}" srcOrd="0" destOrd="0" presId="urn:microsoft.com/office/officeart/2005/8/layout/radial4"/>
    <dgm:cxn modelId="{119B4449-7DA7-4F50-AC29-DD21BD47DC05}" type="presOf" srcId="{A343DB5A-07F4-49A5-9AD9-2DD57B070A14}" destId="{73CAD5A0-E9CB-41B4-B281-AB742D1D6BB2}" srcOrd="0" destOrd="0" presId="urn:microsoft.com/office/officeart/2005/8/layout/radial4"/>
    <dgm:cxn modelId="{D2776B92-8BA2-4E3C-ABFF-B9FFEF096703}" type="presOf" srcId="{AA624EFC-91C3-4D28-A276-B73BD67EC72D}" destId="{45CE6BBC-303A-4BED-8C6B-3280D56C6A9C}" srcOrd="0" destOrd="0" presId="urn:microsoft.com/office/officeart/2005/8/layout/radial4"/>
    <dgm:cxn modelId="{94DF989D-7E98-4B29-A796-22216755DBBE}" type="presOf" srcId="{4DDB2FC8-1110-4C6D-80B4-0D9E34E16DB6}" destId="{A4CCCD19-F301-46AF-ADA7-62E18D8BCD5F}" srcOrd="0" destOrd="0" presId="urn:microsoft.com/office/officeart/2005/8/layout/radial4"/>
    <dgm:cxn modelId="{918FFBAA-1CCA-4684-BCB7-33D8AEC3470F}" srcId="{A343DB5A-07F4-49A5-9AD9-2DD57B070A14}" destId="{1206D39A-1E0D-4464-BAE0-0765FAB8AF3E}" srcOrd="0" destOrd="0" parTransId="{0292A97F-FB1D-4B32-B94E-33228B6F66D6}" sibTransId="{7BEC5B61-AAC6-4CF9-9B68-024A9E387389}"/>
    <dgm:cxn modelId="{1C64CFB5-B510-40DD-A133-2D8B68830F7E}" type="presOf" srcId="{FD05DD2D-67FC-4722-8F5F-110068290AD2}" destId="{0DD2AA87-8CA7-4499-A32B-964933464788}" srcOrd="0" destOrd="0" presId="urn:microsoft.com/office/officeart/2005/8/layout/radial4"/>
    <dgm:cxn modelId="{BAE928DF-0A98-4CB4-9561-DAB146D45A76}" type="presOf" srcId="{0292A97F-FB1D-4B32-B94E-33228B6F66D6}" destId="{35F2A749-2FD3-4803-AAD3-04BD474430D6}" srcOrd="0" destOrd="0" presId="urn:microsoft.com/office/officeart/2005/8/layout/radial4"/>
    <dgm:cxn modelId="{395EB8F9-6845-4909-BB7F-38270A7D0A77}" type="presOf" srcId="{F0B897C7-77F0-4694-8587-69E9D884A0ED}" destId="{17F56F54-4CBB-41CB-94DA-54A790364DAA}" srcOrd="0" destOrd="0" presId="urn:microsoft.com/office/officeart/2005/8/layout/radial4"/>
    <dgm:cxn modelId="{59FC7FD4-7925-4E93-B1F7-E5E046D5B4FB}" type="presParOf" srcId="{45CE6BBC-303A-4BED-8C6B-3280D56C6A9C}" destId="{73CAD5A0-E9CB-41B4-B281-AB742D1D6BB2}" srcOrd="0" destOrd="0" presId="urn:microsoft.com/office/officeart/2005/8/layout/radial4"/>
    <dgm:cxn modelId="{81FA9151-1569-47C8-A1FB-C2D5247A7B79}" type="presParOf" srcId="{45CE6BBC-303A-4BED-8C6B-3280D56C6A9C}" destId="{35F2A749-2FD3-4803-AAD3-04BD474430D6}" srcOrd="1" destOrd="0" presId="urn:microsoft.com/office/officeart/2005/8/layout/radial4"/>
    <dgm:cxn modelId="{0EE70AB4-4960-4C13-AE18-831E6B8602F1}" type="presParOf" srcId="{45CE6BBC-303A-4BED-8C6B-3280D56C6A9C}" destId="{C2333AB5-A951-4953-88E5-B7E4685F77F2}" srcOrd="2" destOrd="0" presId="urn:microsoft.com/office/officeart/2005/8/layout/radial4"/>
    <dgm:cxn modelId="{C0281C2C-292F-45EF-BED1-DBC48EE35211}" type="presParOf" srcId="{45CE6BBC-303A-4BED-8C6B-3280D56C6A9C}" destId="{DFFB950B-DD17-45B0-89AF-2932AA1D20AF}" srcOrd="3" destOrd="0" presId="urn:microsoft.com/office/officeart/2005/8/layout/radial4"/>
    <dgm:cxn modelId="{403267B4-5448-4219-8E35-204F6BD82D10}" type="presParOf" srcId="{45CE6BBC-303A-4BED-8C6B-3280D56C6A9C}" destId="{A4CCCD19-F301-46AF-ADA7-62E18D8BCD5F}" srcOrd="4" destOrd="0" presId="urn:microsoft.com/office/officeart/2005/8/layout/radial4"/>
    <dgm:cxn modelId="{75DA36C7-49C4-4378-ADCA-40CEF78A4116}" type="presParOf" srcId="{45CE6BBC-303A-4BED-8C6B-3280D56C6A9C}" destId="{17F56F54-4CBB-41CB-94DA-54A790364DAA}" srcOrd="5" destOrd="0" presId="urn:microsoft.com/office/officeart/2005/8/layout/radial4"/>
    <dgm:cxn modelId="{C6A2E82A-9023-498A-BEA0-538F730687B0}" type="presParOf" srcId="{45CE6BBC-303A-4BED-8C6B-3280D56C6A9C}" destId="{0DD2AA87-8CA7-4499-A32B-964933464788}" srcOrd="6"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82765C-4EF4-4F65-BFDD-97CA52BD0F31}">
      <dsp:nvSpPr>
        <dsp:cNvPr id="0" name=""/>
        <dsp:cNvSpPr/>
      </dsp:nvSpPr>
      <dsp:spPr>
        <a:xfrm>
          <a:off x="2202716" y="470048"/>
          <a:ext cx="4240372" cy="1472625"/>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52F35E9-4854-49B9-839D-07C8CE376B6F}">
      <dsp:nvSpPr>
        <dsp:cNvPr id="0" name=""/>
        <dsp:cNvSpPr/>
      </dsp:nvSpPr>
      <dsp:spPr>
        <a:xfrm>
          <a:off x="3982372" y="4670086"/>
          <a:ext cx="681064" cy="310245"/>
        </a:xfrm>
        <a:prstGeom prst="down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9A13B8D-929F-4265-8B72-D64FC891E0E2}">
      <dsp:nvSpPr>
        <dsp:cNvPr id="0" name=""/>
        <dsp:cNvSpPr/>
      </dsp:nvSpPr>
      <dsp:spPr>
        <a:xfrm>
          <a:off x="198639" y="4573084"/>
          <a:ext cx="8248530" cy="9861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Staff to Analyze as a Potential City Ballot Measures for Nov. 2022 Election</a:t>
          </a:r>
        </a:p>
      </dsp:txBody>
      <dsp:txXfrm>
        <a:off x="198639" y="4573084"/>
        <a:ext cx="8248530" cy="986133"/>
      </dsp:txXfrm>
    </dsp:sp>
    <dsp:sp modelId="{4213EBA0-F877-49DD-8CD0-4801DA02423F}">
      <dsp:nvSpPr>
        <dsp:cNvPr id="0" name=""/>
        <dsp:cNvSpPr/>
      </dsp:nvSpPr>
      <dsp:spPr>
        <a:xfrm>
          <a:off x="3737798" y="2132733"/>
          <a:ext cx="1479199" cy="1479199"/>
        </a:xfrm>
        <a:prstGeom prst="ellipse">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0" kern="1200" dirty="0"/>
            <a:t>City Charter?</a:t>
          </a:r>
        </a:p>
      </dsp:txBody>
      <dsp:txXfrm>
        <a:off x="3954422" y="2349357"/>
        <a:ext cx="1045951" cy="1045951"/>
      </dsp:txXfrm>
    </dsp:sp>
    <dsp:sp modelId="{66DE071D-2AFB-4493-85CC-4D67F0207B5A}">
      <dsp:nvSpPr>
        <dsp:cNvPr id="0" name=""/>
        <dsp:cNvSpPr/>
      </dsp:nvSpPr>
      <dsp:spPr>
        <a:xfrm>
          <a:off x="2317536" y="1667093"/>
          <a:ext cx="1269508" cy="1324268"/>
        </a:xfrm>
        <a:prstGeom prst="ellipse">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0" kern="1200"/>
            <a:t>Commercial Prop. Transfer Tax?</a:t>
          </a:r>
        </a:p>
      </dsp:txBody>
      <dsp:txXfrm>
        <a:off x="2503451" y="1861028"/>
        <a:ext cx="897678" cy="936398"/>
      </dsp:txXfrm>
    </dsp:sp>
    <dsp:sp modelId="{C8E8EF48-D0B0-4416-A92A-7CF06311DD32}">
      <dsp:nvSpPr>
        <dsp:cNvPr id="0" name=""/>
        <dsp:cNvSpPr/>
      </dsp:nvSpPr>
      <dsp:spPr>
        <a:xfrm>
          <a:off x="5230986" y="1623741"/>
          <a:ext cx="1261254" cy="1315570"/>
        </a:xfrm>
        <a:prstGeom prst="ellipse">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0" kern="1200"/>
            <a:t>Stormwater Funding Measure?</a:t>
          </a:r>
        </a:p>
      </dsp:txBody>
      <dsp:txXfrm>
        <a:off x="5415692" y="1816402"/>
        <a:ext cx="891842" cy="930248"/>
      </dsp:txXfrm>
    </dsp:sp>
    <dsp:sp modelId="{8FC5A023-4ACC-480D-98DF-7EC155DF0D5F}">
      <dsp:nvSpPr>
        <dsp:cNvPr id="0" name=""/>
        <dsp:cNvSpPr/>
      </dsp:nvSpPr>
      <dsp:spPr>
        <a:xfrm>
          <a:off x="903375" y="-190130"/>
          <a:ext cx="6986227" cy="5012412"/>
        </a:xfrm>
        <a:prstGeom prst="funnel">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CAD5A0-E9CB-41B4-B281-AB742D1D6BB2}">
      <dsp:nvSpPr>
        <dsp:cNvPr id="0" name=""/>
        <dsp:cNvSpPr/>
      </dsp:nvSpPr>
      <dsp:spPr>
        <a:xfrm>
          <a:off x="2331554" y="0"/>
          <a:ext cx="1642105" cy="1642105"/>
        </a:xfrm>
        <a:prstGeom prst="ellipse">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t>City Charter</a:t>
          </a:r>
        </a:p>
        <a:p>
          <a:pPr marL="0" lvl="0" indent="0" algn="ctr" defTabSz="1022350">
            <a:lnSpc>
              <a:spcPct val="90000"/>
            </a:lnSpc>
            <a:spcBef>
              <a:spcPct val="0"/>
            </a:spcBef>
            <a:spcAft>
              <a:spcPct val="35000"/>
            </a:spcAft>
            <a:buNone/>
          </a:pPr>
          <a:r>
            <a:rPr lang="en-US" sz="1200" kern="1200" dirty="0"/>
            <a:t>w/ Commercial Transfer Tax</a:t>
          </a:r>
        </a:p>
      </dsp:txBody>
      <dsp:txXfrm>
        <a:off x="2572035" y="240481"/>
        <a:ext cx="1161143" cy="1161143"/>
      </dsp:txXfrm>
    </dsp:sp>
    <dsp:sp modelId="{35F2A749-2FD3-4803-AAD3-04BD474430D6}">
      <dsp:nvSpPr>
        <dsp:cNvPr id="0" name=""/>
        <dsp:cNvSpPr/>
      </dsp:nvSpPr>
      <dsp:spPr>
        <a:xfrm rot="8710790">
          <a:off x="1208765" y="1478236"/>
          <a:ext cx="1325117" cy="468000"/>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2333AB5-A951-4953-88E5-B7E4685F77F2}">
      <dsp:nvSpPr>
        <dsp:cNvPr id="0" name=""/>
        <dsp:cNvSpPr/>
      </dsp:nvSpPr>
      <dsp:spPr>
        <a:xfrm>
          <a:off x="547397" y="1466558"/>
          <a:ext cx="1560000" cy="12480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None/>
          </a:pPr>
          <a:r>
            <a:rPr lang="en-US" sz="1500" b="1" kern="1200"/>
            <a:t>Elected Official Term Limits?</a:t>
          </a:r>
        </a:p>
      </dsp:txBody>
      <dsp:txXfrm>
        <a:off x="583950" y="1503111"/>
        <a:ext cx="1486894" cy="1174894"/>
      </dsp:txXfrm>
    </dsp:sp>
    <dsp:sp modelId="{DFFB950B-DD17-45B0-89AF-2932AA1D20AF}">
      <dsp:nvSpPr>
        <dsp:cNvPr id="0" name=""/>
        <dsp:cNvSpPr/>
      </dsp:nvSpPr>
      <dsp:spPr>
        <a:xfrm rot="5328348">
          <a:off x="2666554" y="1982917"/>
          <a:ext cx="1030300" cy="468000"/>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4CCCD19-F301-46AF-ADA7-62E18D8BCD5F}">
      <dsp:nvSpPr>
        <dsp:cNvPr id="0" name=""/>
        <dsp:cNvSpPr/>
      </dsp:nvSpPr>
      <dsp:spPr>
        <a:xfrm>
          <a:off x="2412441" y="2107955"/>
          <a:ext cx="1560000" cy="12480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None/>
          </a:pPr>
          <a:r>
            <a:rPr lang="en-US" sz="1500" b="1" kern="1200"/>
            <a:t>Alternative Voting Methods?</a:t>
          </a:r>
        </a:p>
      </dsp:txBody>
      <dsp:txXfrm>
        <a:off x="2448994" y="2144508"/>
        <a:ext cx="1486894" cy="1174894"/>
      </dsp:txXfrm>
    </dsp:sp>
    <dsp:sp modelId="{17F56F54-4CBB-41CB-94DA-54A790364DAA}">
      <dsp:nvSpPr>
        <dsp:cNvPr id="0" name=""/>
        <dsp:cNvSpPr/>
      </dsp:nvSpPr>
      <dsp:spPr>
        <a:xfrm rot="1986454">
          <a:off x="3797843" y="1435298"/>
          <a:ext cx="1311187" cy="468000"/>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DD2AA87-8CA7-4499-A32B-964933464788}">
      <dsp:nvSpPr>
        <dsp:cNvPr id="0" name=""/>
        <dsp:cNvSpPr/>
      </dsp:nvSpPr>
      <dsp:spPr>
        <a:xfrm>
          <a:off x="4222593" y="1403391"/>
          <a:ext cx="1560000" cy="12480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None/>
          </a:pPr>
          <a:r>
            <a:rPr lang="en-US" sz="1500" b="1" kern="1200" dirty="0"/>
            <a:t>Rotational Mayor </a:t>
          </a:r>
          <a:r>
            <a:rPr lang="en-US" sz="1500" i="1" kern="1200" dirty="0"/>
            <a:t>(repeal of directly elected Mayoral Process)</a:t>
          </a:r>
          <a:r>
            <a:rPr lang="en-US" sz="1500" b="1" kern="1200" dirty="0"/>
            <a:t>?</a:t>
          </a:r>
        </a:p>
      </dsp:txBody>
      <dsp:txXfrm>
        <a:off x="4259146" y="1439944"/>
        <a:ext cx="1486894" cy="1174894"/>
      </dsp:txXfrm>
    </dsp:sp>
  </dsp:spTree>
</dsp:drawing>
</file>

<file path=ppt/diagrams/layout1.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0" name="Google Shape;140;p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KRISTEN</a:t>
            </a:r>
            <a:endParaRPr/>
          </a:p>
        </p:txBody>
      </p:sp>
    </p:spTree>
    <p:extLst>
      <p:ext uri="{BB962C8B-B14F-4D97-AF65-F5344CB8AC3E}">
        <p14:creationId xmlns:p14="http://schemas.microsoft.com/office/powerpoint/2010/main" val="26043618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912175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531640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13747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390203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925196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275182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742851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0" name="Google Shape;150;p1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KRISTEN</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Good evening members of the City Council</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My name is Jennifer Nentwig, a Director with </a:t>
            </a:r>
            <a:r>
              <a:rPr lang="en-US" sz="1200" b="0" i="0" u="none" strike="noStrike" kern="1200" dirty="0" err="1">
                <a:solidFill>
                  <a:schemeClr val="tx1"/>
                </a:solidFill>
                <a:effectLst/>
                <a:latin typeface="+mn-lt"/>
                <a:ea typeface="+mn-ea"/>
                <a:cs typeface="+mn-cs"/>
              </a:rPr>
              <a:t>Tripepi</a:t>
            </a:r>
            <a:r>
              <a:rPr lang="en-US" sz="1200" b="0" i="0" u="none" strike="noStrike" kern="1200" dirty="0">
                <a:solidFill>
                  <a:schemeClr val="tx1"/>
                </a:solidFill>
                <a:effectLst/>
                <a:latin typeface="+mn-lt"/>
                <a:ea typeface="+mn-ea"/>
                <a:cs typeface="+mn-cs"/>
              </a:rPr>
              <a:t> Smith, the public affairs and marketing firm partnering with the City and NDC to support communications regarding Manteca’s formation of City Council Districts.</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I want to thank you for the opportunity to speak with you tonight and share an update with you about the outreach and engagement efforts so far regarding this important effort.</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[Next slide]</a:t>
            </a:r>
          </a:p>
          <a:p>
            <a:pPr marL="628650" lvl="1" indent="-171450" rtl="0" fontAlgn="base">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9D63484E-B5CC-5D4F-A3C7-25907E8916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3840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 name="Google Shape;200;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lnSpc>
                <a:spcPct val="100000"/>
              </a:lnSpc>
              <a:spcBef>
                <a:spcPts val="0"/>
              </a:spcBef>
              <a:spcAft>
                <a:spcPts val="0"/>
              </a:spcAft>
              <a:buClr>
                <a:schemeClr val="dk1"/>
              </a:buClr>
              <a:buSzPts val="1200"/>
              <a:buFont typeface="Arial"/>
              <a:buNone/>
            </a:pPr>
            <a:r>
              <a:rPr lang="en-US" sz="1200" b="0" i="0" dirty="0">
                <a:solidFill>
                  <a:schemeClr val="dk1"/>
                </a:solidFill>
                <a:latin typeface="+mn-lt"/>
                <a:ea typeface="Calibri"/>
                <a:cs typeface="Calibri"/>
                <a:sym typeface="Calibri"/>
              </a:rPr>
              <a:t> </a:t>
            </a:r>
            <a:endParaRPr lang="en-US" sz="1200" b="0" i="0" u="none" strike="noStrike" kern="1200" dirty="0">
              <a:solidFill>
                <a:schemeClr val="tx1"/>
              </a:solidFill>
              <a:effectLst/>
              <a:latin typeface="+mn-lt"/>
              <a:ea typeface="+mn-ea"/>
              <a:cs typeface="+mn-cs"/>
            </a:endParaRPr>
          </a:p>
          <a:p>
            <a:pPr marL="171450" lvl="0" indent="-95250" algn="l" rtl="0">
              <a:lnSpc>
                <a:spcPct val="100000"/>
              </a:lnSpc>
              <a:spcBef>
                <a:spcPts val="0"/>
              </a:spcBef>
              <a:spcAft>
                <a:spcPts val="0"/>
              </a:spcAft>
              <a:buClr>
                <a:schemeClr val="dk1"/>
              </a:buClr>
              <a:buSzPts val="1200"/>
              <a:buFont typeface="Arial"/>
              <a:buNone/>
            </a:pPr>
            <a:endParaRPr lang="en-US" sz="1200" b="0" i="0" dirty="0">
              <a:solidFill>
                <a:schemeClr val="dk1"/>
              </a:solidFill>
              <a:latin typeface="+mn-lt"/>
              <a:ea typeface="Calibri"/>
              <a:cs typeface="Calibri"/>
              <a:sym typeface="Calibri"/>
            </a:endParaRPr>
          </a:p>
          <a:p>
            <a:pPr marL="171450" lvl="0" indent="-95250" algn="l" rtl="0">
              <a:lnSpc>
                <a:spcPct val="100000"/>
              </a:lnSpc>
              <a:spcBef>
                <a:spcPts val="0"/>
              </a:spcBef>
              <a:spcAft>
                <a:spcPts val="0"/>
              </a:spcAft>
              <a:buClr>
                <a:schemeClr val="dk1"/>
              </a:buClr>
              <a:buSzPts val="1200"/>
              <a:buFont typeface="Arial"/>
              <a:buNone/>
            </a:pPr>
            <a:endParaRPr lang="en-US" sz="1200" b="0" i="0" dirty="0">
              <a:solidFill>
                <a:schemeClr val="dk1"/>
              </a:solidFill>
              <a:latin typeface="Calibri"/>
              <a:ea typeface="Calibri"/>
              <a:cs typeface="Calibri"/>
              <a:sym typeface="Calibri"/>
            </a:endParaRPr>
          </a:p>
        </p:txBody>
      </p:sp>
      <p:sp>
        <p:nvSpPr>
          <p:cNvPr id="201" name="Google Shape;201;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342900" rtl="0" eaLnBrk="1" fontAlgn="auto" latinLnBrk="0" hangingPunct="1">
              <a:lnSpc>
                <a:spcPct val="100000"/>
              </a:lnSpc>
              <a:spcBef>
                <a:spcPts val="0"/>
              </a:spcBef>
              <a:spcAft>
                <a:spcPts val="0"/>
              </a:spcAft>
              <a:buClrTx/>
              <a:buSzPts val="1400"/>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342900" rtl="0" eaLnBrk="1" fontAlgn="auto" latinLnBrk="0" hangingPunct="1">
                <a:lnSpc>
                  <a:spcPct val="100000"/>
                </a:lnSpc>
                <a:spcBef>
                  <a:spcPts val="0"/>
                </a:spcBef>
                <a:spcAft>
                  <a:spcPts val="0"/>
                </a:spcAft>
                <a:buClrTx/>
                <a:buSzPts val="1400"/>
                <a:buFontTx/>
                <a:buNone/>
                <a:tabLst/>
                <a:defRPr/>
              </a:pPr>
              <a:t>12</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17875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 name="Google Shape;200;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lnSpc>
                <a:spcPct val="100000"/>
              </a:lnSpc>
              <a:spcBef>
                <a:spcPts val="0"/>
              </a:spcBef>
              <a:spcAft>
                <a:spcPts val="0"/>
              </a:spcAft>
              <a:buClr>
                <a:schemeClr val="dk1"/>
              </a:buClr>
              <a:buSzPts val="1200"/>
              <a:buFont typeface="Arial"/>
              <a:buNone/>
            </a:pPr>
            <a:r>
              <a:rPr lang="en-US" sz="1200" b="0" i="0" dirty="0">
                <a:solidFill>
                  <a:schemeClr val="dk1"/>
                </a:solidFill>
                <a:latin typeface="+mn-lt"/>
                <a:ea typeface="Calibri"/>
                <a:cs typeface="Calibri"/>
                <a:sym typeface="Calibri"/>
              </a:rPr>
              <a:t> </a:t>
            </a:r>
            <a:endParaRPr lang="en-US" sz="1200" b="0" i="0" u="none" strike="noStrike" kern="1200" dirty="0">
              <a:solidFill>
                <a:schemeClr val="tx1"/>
              </a:solidFill>
              <a:effectLst/>
              <a:latin typeface="+mn-lt"/>
              <a:ea typeface="+mn-ea"/>
              <a:cs typeface="+mn-cs"/>
            </a:endParaRPr>
          </a:p>
          <a:p>
            <a:pPr marL="171450" lvl="0" indent="-95250" algn="l" rtl="0">
              <a:lnSpc>
                <a:spcPct val="100000"/>
              </a:lnSpc>
              <a:spcBef>
                <a:spcPts val="0"/>
              </a:spcBef>
              <a:spcAft>
                <a:spcPts val="0"/>
              </a:spcAft>
              <a:buClr>
                <a:schemeClr val="dk1"/>
              </a:buClr>
              <a:buSzPts val="1200"/>
              <a:buFont typeface="Arial"/>
              <a:buNone/>
            </a:pPr>
            <a:endParaRPr lang="en-US" sz="1200" b="0" i="0" dirty="0">
              <a:solidFill>
                <a:schemeClr val="dk1"/>
              </a:solidFill>
              <a:latin typeface="+mn-lt"/>
              <a:ea typeface="Calibri"/>
              <a:cs typeface="Calibri"/>
              <a:sym typeface="Calibri"/>
            </a:endParaRPr>
          </a:p>
          <a:p>
            <a:pPr marL="171450" lvl="0" indent="-95250" algn="l" rtl="0">
              <a:lnSpc>
                <a:spcPct val="100000"/>
              </a:lnSpc>
              <a:spcBef>
                <a:spcPts val="0"/>
              </a:spcBef>
              <a:spcAft>
                <a:spcPts val="0"/>
              </a:spcAft>
              <a:buClr>
                <a:schemeClr val="dk1"/>
              </a:buClr>
              <a:buSzPts val="1200"/>
              <a:buFont typeface="Arial"/>
              <a:buNone/>
            </a:pPr>
            <a:endParaRPr lang="en-US" sz="1200" b="0" i="0" dirty="0">
              <a:solidFill>
                <a:schemeClr val="dk1"/>
              </a:solidFill>
              <a:latin typeface="Calibri"/>
              <a:ea typeface="Calibri"/>
              <a:cs typeface="Calibri"/>
              <a:sym typeface="Calibri"/>
            </a:endParaRPr>
          </a:p>
        </p:txBody>
      </p:sp>
      <p:sp>
        <p:nvSpPr>
          <p:cNvPr id="201" name="Google Shape;201;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342900" rtl="0" eaLnBrk="1" fontAlgn="auto" latinLnBrk="0" hangingPunct="1">
              <a:lnSpc>
                <a:spcPct val="100000"/>
              </a:lnSpc>
              <a:spcBef>
                <a:spcPts val="0"/>
              </a:spcBef>
              <a:spcAft>
                <a:spcPts val="0"/>
              </a:spcAft>
              <a:buClrTx/>
              <a:buSzPts val="1400"/>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342900" rtl="0" eaLnBrk="1" fontAlgn="auto" latinLnBrk="0" hangingPunct="1">
                <a:lnSpc>
                  <a:spcPct val="100000"/>
                </a:lnSpc>
                <a:spcBef>
                  <a:spcPts val="0"/>
                </a:spcBef>
                <a:spcAft>
                  <a:spcPts val="0"/>
                </a:spcAft>
                <a:buClrTx/>
                <a:buSzPts val="1400"/>
                <a:buFontTx/>
                <a:buNone/>
                <a:tabLst/>
                <a:defRPr/>
              </a:pPr>
              <a:t>13</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40128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 name="Google Shape;200;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lnSpc>
                <a:spcPct val="100000"/>
              </a:lnSpc>
              <a:spcBef>
                <a:spcPts val="0"/>
              </a:spcBef>
              <a:spcAft>
                <a:spcPts val="0"/>
              </a:spcAft>
              <a:buClr>
                <a:schemeClr val="dk1"/>
              </a:buClr>
              <a:buSzPts val="1200"/>
              <a:buFont typeface="Arial"/>
              <a:buNone/>
            </a:pPr>
            <a:endParaRPr lang="en-US" sz="1200" b="0" i="0" dirty="0">
              <a:solidFill>
                <a:schemeClr val="dk1"/>
              </a:solidFill>
              <a:latin typeface="+mn-lt"/>
              <a:ea typeface="Calibri"/>
              <a:cs typeface="Calibri"/>
              <a:sym typeface="Calibri"/>
            </a:endParaRPr>
          </a:p>
          <a:p>
            <a:pPr marL="171450" marR="0" lvl="0" indent="-9525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sz="1200" b="0" i="0" dirty="0">
                <a:solidFill>
                  <a:schemeClr val="dk1"/>
                </a:solidFill>
                <a:latin typeface="+mn-lt"/>
                <a:ea typeface="Calibri"/>
                <a:cs typeface="Calibri"/>
                <a:sym typeface="Calibri"/>
              </a:rPr>
              <a:t> </a:t>
            </a:r>
            <a:r>
              <a:rPr lang="en-US" sz="1200" b="0" i="0" kern="1200" dirty="0">
                <a:solidFill>
                  <a:schemeClr val="tx1"/>
                </a:solidFill>
                <a:effectLst/>
                <a:latin typeface="+mn-lt"/>
                <a:ea typeface="+mn-ea"/>
                <a:cs typeface="+mn-cs"/>
              </a:rPr>
              <a:t>We have had the message on display at the marquee located on El Camino Real, near the entrance to our downtown area at San Mateo Avenue / Taylor Avenue on display for most of the month of January</a:t>
            </a:r>
            <a:endParaRPr lang="en-US" sz="1200" b="0" i="0" dirty="0">
              <a:solidFill>
                <a:schemeClr val="dk1"/>
              </a:solidFill>
              <a:latin typeface="+mn-lt"/>
              <a:ea typeface="Calibri"/>
              <a:cs typeface="Calibri"/>
              <a:sym typeface="Calibri"/>
            </a:endParaRPr>
          </a:p>
          <a:p>
            <a:pPr marL="171450" lvl="0" indent="-95250" algn="l" rtl="0">
              <a:lnSpc>
                <a:spcPct val="100000"/>
              </a:lnSpc>
              <a:spcBef>
                <a:spcPts val="0"/>
              </a:spcBef>
              <a:spcAft>
                <a:spcPts val="0"/>
              </a:spcAft>
              <a:buClr>
                <a:schemeClr val="dk1"/>
              </a:buClr>
              <a:buSzPts val="1200"/>
              <a:buFont typeface="Arial"/>
              <a:buNone/>
            </a:pPr>
            <a:endParaRPr lang="en-US" sz="1200" b="0" i="0" dirty="0">
              <a:solidFill>
                <a:schemeClr val="dk1"/>
              </a:solidFill>
              <a:latin typeface="Calibri"/>
              <a:ea typeface="Calibri"/>
              <a:cs typeface="Calibri"/>
              <a:sym typeface="Calibri"/>
            </a:endParaRPr>
          </a:p>
        </p:txBody>
      </p:sp>
      <p:sp>
        <p:nvSpPr>
          <p:cNvPr id="201" name="Google Shape;201;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342900" rtl="0" eaLnBrk="1" fontAlgn="auto" latinLnBrk="0" hangingPunct="1">
              <a:lnSpc>
                <a:spcPct val="100000"/>
              </a:lnSpc>
              <a:spcBef>
                <a:spcPts val="0"/>
              </a:spcBef>
              <a:spcAft>
                <a:spcPts val="0"/>
              </a:spcAft>
              <a:buClrTx/>
              <a:buSzPts val="1400"/>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342900" rtl="0" eaLnBrk="1" fontAlgn="auto" latinLnBrk="0" hangingPunct="1">
                <a:lnSpc>
                  <a:spcPct val="100000"/>
                </a:lnSpc>
                <a:spcBef>
                  <a:spcPts val="0"/>
                </a:spcBef>
                <a:spcAft>
                  <a:spcPts val="0"/>
                </a:spcAft>
                <a:buClrTx/>
                <a:buSzPts val="1400"/>
                <a:buFontTx/>
                <a:buNone/>
                <a:tabLst/>
                <a:defRPr/>
              </a:pPr>
              <a:t>14</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74949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33333"/>
                </a:solidFill>
                <a:effectLst/>
                <a:uLnTx/>
                <a:uFillTx/>
                <a:latin typeface="Arial" panose="020B0604020202020204" pitchFamily="34" charset="0"/>
                <a:ea typeface="Calibri" panose="020F0502020204030204" pitchFamily="34" charset="0"/>
                <a:cs typeface="Arial" panose="020B0604020202020204" pitchFamily="34" charset="0"/>
              </a:rPr>
              <a:t>City of San Bruno is making a change to how voters elect the San Bruno City Council, along with hundreds of cities and school districts across the state undergoing similar changes.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E7ABF6-AE7A-4B19-A7AF-924168EC9280}" type="slidenum">
              <a:rPr kumimoji="0" lang="en-US" sz="11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1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510785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 </a:t>
            </a:r>
            <a:r>
              <a:rPr lang="en-US" sz="1200" kern="1200" dirty="0">
                <a:solidFill>
                  <a:schemeClr val="tx1"/>
                </a:solidFill>
                <a:effectLst/>
                <a:latin typeface="+mn-lt"/>
                <a:ea typeface="+mn-ea"/>
                <a:cs typeface="+mn-cs"/>
              </a:rPr>
              <a:t>The City of San Bruno is unique among cities in San Mateo County in that it also has a directly elected at-large Mayor.  This method of election does not restrict where a Councilmember or Mayor resides, if they were a current San Bruno resident at the time of their campaign, and the time they held office, if elected.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E7ABF6-AE7A-4B19-A7AF-924168EC92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39090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i="1">
                <a:solidFill>
                  <a:schemeClr val="accent4"/>
                </a:solidFill>
              </a:rPr>
              <a:t>Final City Council decision to place items on the November 2022 ballot planned for July 2022.</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C4A10A-9007-4FF2-AEEC-E6CA25363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58282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6.xml"/><Relationship Id="rId4" Type="http://schemas.openxmlformats.org/officeDocument/2006/relationships/image" Target="../media/image13.jpe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6.xml"/><Relationship Id="rId6" Type="http://schemas.openxmlformats.org/officeDocument/2006/relationships/image" Target="../media/image13.jpe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Master" Target="../slideMasters/slideMaster6.xml"/><Relationship Id="rId6" Type="http://schemas.openxmlformats.org/officeDocument/2006/relationships/image" Target="../media/image13.jpeg"/><Relationship Id="rId5" Type="http://schemas.openxmlformats.org/officeDocument/2006/relationships/image" Target="../media/image19.png"/><Relationship Id="rId4" Type="http://schemas.openxmlformats.org/officeDocument/2006/relationships/image" Target="../media/image15.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0.png"/><Relationship Id="rId1" Type="http://schemas.openxmlformats.org/officeDocument/2006/relationships/slideMaster" Target="../slideMasters/slideMaster6.xml"/><Relationship Id="rId6" Type="http://schemas.openxmlformats.org/officeDocument/2006/relationships/image" Target="../media/image13.jpeg"/><Relationship Id="rId5" Type="http://schemas.openxmlformats.org/officeDocument/2006/relationships/image" Target="../media/image21.png"/><Relationship Id="rId4" Type="http://schemas.openxmlformats.org/officeDocument/2006/relationships/image" Target="../media/image16.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6.xml"/><Relationship Id="rId4" Type="http://schemas.openxmlformats.org/officeDocument/2006/relationships/image" Target="../media/image13.jpe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6.xml"/><Relationship Id="rId4" Type="http://schemas.openxmlformats.org/officeDocument/2006/relationships/image" Target="../media/image13.jpe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6.xml"/><Relationship Id="rId4" Type="http://schemas.openxmlformats.org/officeDocument/2006/relationships/image" Target="../media/image13.jpe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6.xml"/><Relationship Id="rId4" Type="http://schemas.openxmlformats.org/officeDocument/2006/relationships/image" Target="../media/image13.jpe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7.xml"/><Relationship Id="rId4" Type="http://schemas.openxmlformats.org/officeDocument/2006/relationships/image" Target="../media/image22.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7.xml"/><Relationship Id="rId4" Type="http://schemas.openxmlformats.org/officeDocument/2006/relationships/image" Target="../media/image22.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png"/><Relationship Id="rId1" Type="http://schemas.openxmlformats.org/officeDocument/2006/relationships/slideMaster" Target="../slideMasters/slideMaster7.xml"/><Relationship Id="rId4" Type="http://schemas.openxmlformats.org/officeDocument/2006/relationships/image" Target="../media/image22.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0.png"/><Relationship Id="rId1" Type="http://schemas.openxmlformats.org/officeDocument/2006/relationships/slideMaster" Target="../slideMasters/slideMaster7.xml"/><Relationship Id="rId4" Type="http://schemas.openxmlformats.org/officeDocument/2006/relationships/image" Target="../media/image22.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1.jpe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1.jpe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1.jpe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1.jpe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1.jpe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7.xml"/><Relationship Id="rId4" Type="http://schemas.openxmlformats.org/officeDocument/2006/relationships/image" Target="../media/image22.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png"/><Relationship Id="rId1" Type="http://schemas.openxmlformats.org/officeDocument/2006/relationships/slideMaster" Target="../slideMasters/slideMaster7.xml"/><Relationship Id="rId4" Type="http://schemas.openxmlformats.org/officeDocument/2006/relationships/image" Target="../media/image22.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0.png"/><Relationship Id="rId1" Type="http://schemas.openxmlformats.org/officeDocument/2006/relationships/slideMaster" Target="../slideMasters/slideMaster7.xml"/><Relationship Id="rId4" Type="http://schemas.openxmlformats.org/officeDocument/2006/relationships/image" Target="../media/image2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1.jpe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1.jpe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1.jpe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1.jpe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1.jpe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7.xml"/><Relationship Id="rId4" Type="http://schemas.openxmlformats.org/officeDocument/2006/relationships/image" Target="../media/image23.jpe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png"/><Relationship Id="rId1" Type="http://schemas.openxmlformats.org/officeDocument/2006/relationships/slideMaster" Target="../slideMasters/slideMaster7.xml"/><Relationship Id="rId4" Type="http://schemas.openxmlformats.org/officeDocument/2006/relationships/image" Target="../media/image23.jpe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0.png"/><Relationship Id="rId1" Type="http://schemas.openxmlformats.org/officeDocument/2006/relationships/slideMaster" Target="../slideMasters/slideMaster7.xml"/><Relationship Id="rId4" Type="http://schemas.openxmlformats.org/officeDocument/2006/relationships/image" Target="../media/image23.jpe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1.jpeg"/><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1.jpe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1.jpeg"/><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1.jpeg"/><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1.jpeg"/><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sp>
        <p:nvSpPr>
          <p:cNvPr id="14" name="Title Text"/>
          <p:cNvSpPr txBox="1">
            <a:spLocks noGrp="1"/>
          </p:cNvSpPr>
          <p:nvPr>
            <p:ph type="title"/>
          </p:nvPr>
        </p:nvSpPr>
        <p:spPr>
          <a:xfrm>
            <a:off x="-2875" y="3962400"/>
            <a:ext cx="9133935" cy="1828800"/>
          </a:xfrm>
          <a:prstGeom prst="rect">
            <a:avLst/>
          </a:prstGeom>
        </p:spPr>
        <p:txBody>
          <a:bodyPr anchor="b"/>
          <a:lstStyle/>
          <a:p>
            <a:r>
              <a:t>Title Text</a:t>
            </a:r>
          </a:p>
        </p:txBody>
      </p:sp>
      <p:sp>
        <p:nvSpPr>
          <p:cNvPr id="15" name="Straight Connector 2"/>
          <p:cNvSpPr/>
          <p:nvPr/>
        </p:nvSpPr>
        <p:spPr>
          <a:xfrm>
            <a:off x="-1905000" y="152399"/>
            <a:ext cx="914401" cy="914402"/>
          </a:xfrm>
          <a:prstGeom prst="line">
            <a:avLst/>
          </a:prstGeom>
          <a:ln w="10000">
            <a:solidFill>
              <a:schemeClr val="accent1"/>
            </a:solidFill>
          </a:ln>
        </p:spPr>
        <p:txBody>
          <a:bodyPr lIns="45719" rIns="45719"/>
          <a:lstStyle/>
          <a:p>
            <a:endParaRPr/>
          </a:p>
        </p:txBody>
      </p:sp>
      <p:sp>
        <p:nvSpPr>
          <p:cNvPr id="16" name="Straight Connector 12"/>
          <p:cNvSpPr/>
          <p:nvPr/>
        </p:nvSpPr>
        <p:spPr>
          <a:xfrm>
            <a:off x="1295399" y="6360317"/>
            <a:ext cx="7838538" cy="1"/>
          </a:xfrm>
          <a:prstGeom prst="line">
            <a:avLst/>
          </a:prstGeom>
          <a:ln w="15875">
            <a:solidFill>
              <a:srgbClr val="C80000">
                <a:alpha val="54902"/>
              </a:srgbClr>
            </a:solidFill>
          </a:ln>
        </p:spPr>
        <p:txBody>
          <a:bodyPr lIns="45719" rIns="45719"/>
          <a:lstStyle/>
          <a:p>
            <a:endParaRPr/>
          </a:p>
        </p:txBody>
      </p:sp>
      <p:pic>
        <p:nvPicPr>
          <p:cNvPr id="17" name="Picture 14" descr="Picture 14"/>
          <p:cNvPicPr>
            <a:picLocks noChangeAspect="1"/>
          </p:cNvPicPr>
          <p:nvPr/>
        </p:nvPicPr>
        <p:blipFill>
          <a:blip r:embed="rId2"/>
          <a:srcRect b="15385"/>
          <a:stretch>
            <a:fillRect/>
          </a:stretch>
        </p:blipFill>
        <p:spPr>
          <a:xfrm>
            <a:off x="10065" y="6019800"/>
            <a:ext cx="1371397" cy="838200"/>
          </a:xfrm>
          <a:prstGeom prst="rect">
            <a:avLst/>
          </a:prstGeom>
          <a:ln w="12700">
            <a:miter lim="400000"/>
          </a:ln>
        </p:spPr>
      </p:pic>
      <p:sp>
        <p:nvSpPr>
          <p:cNvPr id="1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9" name="Date Placeholder 3"/>
          <p:cNvSpPr txBox="1"/>
          <p:nvPr/>
        </p:nvSpPr>
        <p:spPr>
          <a:xfrm>
            <a:off x="5979255" y="6440268"/>
            <a:ext cx="2575562" cy="3077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r">
              <a:defRPr sz="1400">
                <a:latin typeface="Garamond"/>
                <a:ea typeface="Garamond"/>
                <a:cs typeface="Garamond"/>
                <a:sym typeface="Garamond"/>
              </a:defRPr>
            </a:lvl1pPr>
          </a:lstStyle>
          <a:p>
            <a:r>
              <a:rPr lang="en-US" dirty="0"/>
              <a:t>February 22, 2022</a:t>
            </a: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spTree>
      <p:nvGrpSpPr>
        <p:cNvPr id="1" name="Shape 29"/>
        <p:cNvGrpSpPr/>
        <p:nvPr/>
      </p:nvGrpSpPr>
      <p:grpSpPr>
        <a:xfrm>
          <a:off x="0" y="0"/>
          <a:ext cx="0" cy="0"/>
          <a:chOff x="0" y="0"/>
          <a:chExt cx="0" cy="0"/>
        </a:xfrm>
      </p:grpSpPr>
      <p:sp>
        <p:nvSpPr>
          <p:cNvPr id="30" name="Google Shape;30;p38"/>
          <p:cNvSpPr txBox="1">
            <a:spLocks noGrp="1"/>
          </p:cNvSpPr>
          <p:nvPr>
            <p:ph type="body" idx="1"/>
          </p:nvPr>
        </p:nvSpPr>
        <p:spPr>
          <a:xfrm>
            <a:off x="1010442" y="2718274"/>
            <a:ext cx="7123115" cy="1673226"/>
          </a:xfrm>
          <a:prstGeom prst="rect">
            <a:avLst/>
          </a:prstGeom>
          <a:noFill/>
          <a:ln>
            <a:noFill/>
          </a:ln>
        </p:spPr>
        <p:txBody>
          <a:bodyPr spcFirstLastPara="1" wrap="square" lIns="45700" tIns="45700" rIns="45700" bIns="45700" anchor="t" anchorCtr="0">
            <a:normAutofit/>
          </a:bodyPr>
          <a:lstStyle>
            <a:lvl1pPr marL="457200" lvl="0" indent="-228600" algn="ctr">
              <a:lnSpc>
                <a:spcPct val="100000"/>
              </a:lnSpc>
              <a:spcBef>
                <a:spcPts val="700"/>
              </a:spcBef>
              <a:spcAft>
                <a:spcPts val="0"/>
              </a:spcAft>
              <a:buClr>
                <a:srgbClr val="775F55"/>
              </a:buClr>
              <a:buSzPts val="2800"/>
              <a:buFont typeface="Garamond"/>
              <a:buNone/>
              <a:defRPr sz="2800">
                <a:solidFill>
                  <a:srgbClr val="775F55"/>
                </a:solidFill>
              </a:defRPr>
            </a:lvl1pPr>
            <a:lvl2pPr marL="914400" lvl="1" indent="-228600" algn="ctr">
              <a:lnSpc>
                <a:spcPct val="100000"/>
              </a:lnSpc>
              <a:spcBef>
                <a:spcPts val="700"/>
              </a:spcBef>
              <a:spcAft>
                <a:spcPts val="0"/>
              </a:spcAft>
              <a:buClr>
                <a:srgbClr val="775F55"/>
              </a:buClr>
              <a:buSzPts val="2800"/>
              <a:buFont typeface="Garamond"/>
              <a:buNone/>
              <a:defRPr sz="2800">
                <a:solidFill>
                  <a:srgbClr val="775F55"/>
                </a:solidFill>
              </a:defRPr>
            </a:lvl2pPr>
            <a:lvl3pPr marL="1371600" lvl="2" indent="-228600" algn="ctr">
              <a:lnSpc>
                <a:spcPct val="100000"/>
              </a:lnSpc>
              <a:spcBef>
                <a:spcPts val="700"/>
              </a:spcBef>
              <a:spcAft>
                <a:spcPts val="0"/>
              </a:spcAft>
              <a:buClr>
                <a:srgbClr val="775F55"/>
              </a:buClr>
              <a:buSzPts val="2800"/>
              <a:buFont typeface="Garamond"/>
              <a:buNone/>
              <a:defRPr sz="2800">
                <a:solidFill>
                  <a:srgbClr val="775F55"/>
                </a:solidFill>
              </a:defRPr>
            </a:lvl3pPr>
            <a:lvl4pPr marL="1828800" lvl="3" indent="-228600" algn="ctr">
              <a:lnSpc>
                <a:spcPct val="100000"/>
              </a:lnSpc>
              <a:spcBef>
                <a:spcPts val="700"/>
              </a:spcBef>
              <a:spcAft>
                <a:spcPts val="0"/>
              </a:spcAft>
              <a:buClr>
                <a:srgbClr val="775F55"/>
              </a:buClr>
              <a:buSzPts val="2800"/>
              <a:buFont typeface="Garamond"/>
              <a:buNone/>
              <a:defRPr sz="2800">
                <a:solidFill>
                  <a:srgbClr val="775F55"/>
                </a:solidFill>
              </a:defRPr>
            </a:lvl4pPr>
            <a:lvl5pPr marL="2286000" lvl="4" indent="-228600" algn="ctr">
              <a:lnSpc>
                <a:spcPct val="100000"/>
              </a:lnSpc>
              <a:spcBef>
                <a:spcPts val="700"/>
              </a:spcBef>
              <a:spcAft>
                <a:spcPts val="0"/>
              </a:spcAft>
              <a:buClr>
                <a:srgbClr val="775F55"/>
              </a:buClr>
              <a:buSzPts val="2800"/>
              <a:buFont typeface="Garamond"/>
              <a:buNone/>
              <a:defRPr sz="2800">
                <a:solidFill>
                  <a:srgbClr val="775F55"/>
                </a:solidFill>
              </a:defRPr>
            </a:lvl5pPr>
            <a:lvl6pPr marL="2743200" lvl="5" indent="-342900" algn="l">
              <a:lnSpc>
                <a:spcPct val="100000"/>
              </a:lnSpc>
              <a:spcBef>
                <a:spcPts val="700"/>
              </a:spcBef>
              <a:spcAft>
                <a:spcPts val="0"/>
              </a:spcAft>
              <a:buSzPts val="1800"/>
              <a:buChar char="▪"/>
              <a:defRPr/>
            </a:lvl6pPr>
            <a:lvl7pPr marL="3200400" lvl="6" indent="-342900" algn="l">
              <a:lnSpc>
                <a:spcPct val="100000"/>
              </a:lnSpc>
              <a:spcBef>
                <a:spcPts val="700"/>
              </a:spcBef>
              <a:spcAft>
                <a:spcPts val="0"/>
              </a:spcAft>
              <a:buSzPts val="1800"/>
              <a:buChar char="▪"/>
              <a:defRPr/>
            </a:lvl7pPr>
            <a:lvl8pPr marL="3657600" lvl="7" indent="-342900" algn="l">
              <a:lnSpc>
                <a:spcPct val="100000"/>
              </a:lnSpc>
              <a:spcBef>
                <a:spcPts val="700"/>
              </a:spcBef>
              <a:spcAft>
                <a:spcPts val="0"/>
              </a:spcAft>
              <a:buSzPts val="1800"/>
              <a:buChar char="▪"/>
              <a:defRPr/>
            </a:lvl8pPr>
            <a:lvl9pPr marL="4114800" lvl="8" indent="-342900" algn="l">
              <a:lnSpc>
                <a:spcPct val="100000"/>
              </a:lnSpc>
              <a:spcBef>
                <a:spcPts val="700"/>
              </a:spcBef>
              <a:spcAft>
                <a:spcPts val="0"/>
              </a:spcAft>
              <a:buSzPts val="1800"/>
              <a:buChar char="▪"/>
              <a:defRPr/>
            </a:lvl9pPr>
          </a:lstStyle>
          <a:p>
            <a:endParaRPr/>
          </a:p>
        </p:txBody>
      </p:sp>
      <p:sp>
        <p:nvSpPr>
          <p:cNvPr id="31" name="Google Shape;31;p38"/>
          <p:cNvSpPr/>
          <p:nvPr/>
        </p:nvSpPr>
        <p:spPr>
          <a:xfrm>
            <a:off x="0" y="1524000"/>
            <a:ext cx="9144000" cy="1143000"/>
          </a:xfrm>
          <a:prstGeom prst="rect">
            <a:avLst/>
          </a:prstGeom>
          <a:solidFill>
            <a:srgbClr val="FFFFF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Twentieth Century"/>
              <a:buNone/>
            </a:pPr>
            <a:endParaRPr sz="1800" b="0" i="0" u="none" strike="noStrike" cap="none">
              <a:solidFill>
                <a:srgbClr val="000000"/>
              </a:solidFill>
              <a:latin typeface="Twentieth Century"/>
              <a:ea typeface="Twentieth Century"/>
              <a:cs typeface="Twentieth Century"/>
              <a:sym typeface="Twentieth Century"/>
            </a:endParaRPr>
          </a:p>
        </p:txBody>
      </p:sp>
      <p:sp>
        <p:nvSpPr>
          <p:cNvPr id="32" name="Google Shape;32;p38"/>
          <p:cNvSpPr/>
          <p:nvPr/>
        </p:nvSpPr>
        <p:spPr>
          <a:xfrm>
            <a:off x="10064" y="1600200"/>
            <a:ext cx="9133937" cy="990600"/>
          </a:xfrm>
          <a:prstGeom prst="rect">
            <a:avLst/>
          </a:prstGeom>
          <a:solidFill>
            <a:schemeClr val="accent1"/>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Garamond"/>
              <a:buNone/>
            </a:pPr>
            <a:endParaRPr sz="1800" b="0" i="0" u="none" strike="noStrike" cap="none">
              <a:solidFill>
                <a:srgbClr val="000000"/>
              </a:solidFill>
              <a:latin typeface="Twentieth Century"/>
              <a:ea typeface="Twentieth Century"/>
              <a:cs typeface="Twentieth Century"/>
              <a:sym typeface="Twentieth Century"/>
            </a:endParaRPr>
          </a:p>
        </p:txBody>
      </p:sp>
      <p:sp>
        <p:nvSpPr>
          <p:cNvPr id="33" name="Google Shape;33;p38"/>
          <p:cNvSpPr txBox="1">
            <a:spLocks noGrp="1"/>
          </p:cNvSpPr>
          <p:nvPr>
            <p:ph type="title"/>
          </p:nvPr>
        </p:nvSpPr>
        <p:spPr>
          <a:xfrm>
            <a:off x="0" y="1600200"/>
            <a:ext cx="8991600" cy="990600"/>
          </a:xfrm>
          <a:prstGeom prst="rect">
            <a:avLst/>
          </a:prstGeom>
          <a:noFill/>
          <a:ln>
            <a:noFill/>
          </a:ln>
        </p:spPr>
        <p:txBody>
          <a:bodyPr spcFirstLastPara="1" wrap="square" lIns="45700" tIns="45700" rIns="45700" bIns="45700" anchor="ctr" anchorCtr="0">
            <a:normAutofit/>
          </a:bodyPr>
          <a:lstStyle>
            <a:lvl1pPr lvl="0" algn="ctr">
              <a:lnSpc>
                <a:spcPct val="100000"/>
              </a:lnSpc>
              <a:spcBef>
                <a:spcPts val="0"/>
              </a:spcBef>
              <a:spcAft>
                <a:spcPts val="0"/>
              </a:spcAft>
              <a:buClr>
                <a:srgbClr val="FFFFFF"/>
              </a:buClr>
              <a:buSzPts val="4400"/>
              <a:buFont typeface="Garamond"/>
              <a:buNone/>
              <a:defRPr>
                <a:solidFill>
                  <a:srgbClr val="FFFFFF"/>
                </a:solidFill>
              </a:defRPr>
            </a:lvl1pPr>
            <a:lvl2pPr lvl="1" algn="ctr">
              <a:lnSpc>
                <a:spcPct val="100000"/>
              </a:lnSpc>
              <a:spcBef>
                <a:spcPts val="0"/>
              </a:spcBef>
              <a:spcAft>
                <a:spcPts val="0"/>
              </a:spcAft>
              <a:buClr>
                <a:srgbClr val="002060"/>
              </a:buClr>
              <a:buSzPts val="1800"/>
              <a:buNone/>
              <a:defRPr/>
            </a:lvl2pPr>
            <a:lvl3pPr lvl="2" algn="ctr">
              <a:lnSpc>
                <a:spcPct val="100000"/>
              </a:lnSpc>
              <a:spcBef>
                <a:spcPts val="0"/>
              </a:spcBef>
              <a:spcAft>
                <a:spcPts val="0"/>
              </a:spcAft>
              <a:buClr>
                <a:srgbClr val="002060"/>
              </a:buClr>
              <a:buSzPts val="1800"/>
              <a:buNone/>
              <a:defRPr/>
            </a:lvl3pPr>
            <a:lvl4pPr lvl="3" algn="ctr">
              <a:lnSpc>
                <a:spcPct val="100000"/>
              </a:lnSpc>
              <a:spcBef>
                <a:spcPts val="0"/>
              </a:spcBef>
              <a:spcAft>
                <a:spcPts val="0"/>
              </a:spcAft>
              <a:buClr>
                <a:srgbClr val="002060"/>
              </a:buClr>
              <a:buSzPts val="1800"/>
              <a:buNone/>
              <a:defRPr/>
            </a:lvl4pPr>
            <a:lvl5pPr lvl="4" algn="ctr">
              <a:lnSpc>
                <a:spcPct val="100000"/>
              </a:lnSpc>
              <a:spcBef>
                <a:spcPts val="0"/>
              </a:spcBef>
              <a:spcAft>
                <a:spcPts val="0"/>
              </a:spcAft>
              <a:buClr>
                <a:srgbClr val="002060"/>
              </a:buClr>
              <a:buSzPts val="1800"/>
              <a:buNone/>
              <a:defRPr/>
            </a:lvl5pPr>
            <a:lvl6pPr lvl="5" algn="ctr">
              <a:lnSpc>
                <a:spcPct val="100000"/>
              </a:lnSpc>
              <a:spcBef>
                <a:spcPts val="0"/>
              </a:spcBef>
              <a:spcAft>
                <a:spcPts val="0"/>
              </a:spcAft>
              <a:buClr>
                <a:srgbClr val="002060"/>
              </a:buClr>
              <a:buSzPts val="1800"/>
              <a:buNone/>
              <a:defRPr/>
            </a:lvl6pPr>
            <a:lvl7pPr lvl="6" algn="ctr">
              <a:lnSpc>
                <a:spcPct val="100000"/>
              </a:lnSpc>
              <a:spcBef>
                <a:spcPts val="0"/>
              </a:spcBef>
              <a:spcAft>
                <a:spcPts val="0"/>
              </a:spcAft>
              <a:buClr>
                <a:srgbClr val="002060"/>
              </a:buClr>
              <a:buSzPts val="1800"/>
              <a:buNone/>
              <a:defRPr/>
            </a:lvl7pPr>
            <a:lvl8pPr lvl="7" algn="ctr">
              <a:lnSpc>
                <a:spcPct val="100000"/>
              </a:lnSpc>
              <a:spcBef>
                <a:spcPts val="0"/>
              </a:spcBef>
              <a:spcAft>
                <a:spcPts val="0"/>
              </a:spcAft>
              <a:buClr>
                <a:srgbClr val="002060"/>
              </a:buClr>
              <a:buSzPts val="1800"/>
              <a:buNone/>
              <a:defRPr/>
            </a:lvl8pPr>
            <a:lvl9pPr lvl="8" algn="ctr">
              <a:lnSpc>
                <a:spcPct val="100000"/>
              </a:lnSpc>
              <a:spcBef>
                <a:spcPts val="0"/>
              </a:spcBef>
              <a:spcAft>
                <a:spcPts val="0"/>
              </a:spcAft>
              <a:buClr>
                <a:srgbClr val="002060"/>
              </a:buClr>
              <a:buSzPts val="1800"/>
              <a:buNone/>
              <a:defRPr/>
            </a:lvl9pPr>
          </a:lstStyle>
          <a:p>
            <a:endParaRPr/>
          </a:p>
        </p:txBody>
      </p:sp>
      <p:cxnSp>
        <p:nvCxnSpPr>
          <p:cNvPr id="34" name="Google Shape;34;p38"/>
          <p:cNvCxnSpPr/>
          <p:nvPr/>
        </p:nvCxnSpPr>
        <p:spPr>
          <a:xfrm>
            <a:off x="1295399" y="6360317"/>
            <a:ext cx="7838538" cy="1"/>
          </a:xfrm>
          <a:prstGeom prst="straightConnector1">
            <a:avLst/>
          </a:prstGeom>
          <a:noFill/>
          <a:ln w="15875" cap="flat" cmpd="sng">
            <a:solidFill>
              <a:srgbClr val="C80000">
                <a:alpha val="54901"/>
              </a:srgbClr>
            </a:solidFill>
            <a:prstDash val="solid"/>
            <a:round/>
            <a:headEnd type="none" w="sm" len="sm"/>
            <a:tailEnd type="none" w="sm" len="sm"/>
          </a:ln>
        </p:spPr>
      </p:cxnSp>
      <p:pic>
        <p:nvPicPr>
          <p:cNvPr id="35" name="Google Shape;35;p38" descr="Picture 15"/>
          <p:cNvPicPr preferRelativeResize="0"/>
          <p:nvPr/>
        </p:nvPicPr>
        <p:blipFill rotWithShape="1">
          <a:blip r:embed="rId2">
            <a:alphaModFix/>
          </a:blip>
          <a:srcRect b="15385"/>
          <a:stretch/>
        </p:blipFill>
        <p:spPr>
          <a:xfrm>
            <a:off x="10065" y="6019800"/>
            <a:ext cx="1371397" cy="838200"/>
          </a:xfrm>
          <a:prstGeom prst="rect">
            <a:avLst/>
          </a:prstGeom>
          <a:noFill/>
          <a:ln>
            <a:noFill/>
          </a:ln>
        </p:spPr>
      </p:pic>
      <p:sp>
        <p:nvSpPr>
          <p:cNvPr id="36" name="Google Shape;36;p38"/>
          <p:cNvSpPr txBox="1">
            <a:spLocks noGrp="1"/>
          </p:cNvSpPr>
          <p:nvPr>
            <p:ph type="sldNum" idx="12"/>
          </p:nvPr>
        </p:nvSpPr>
        <p:spPr>
          <a:xfrm>
            <a:off x="8600536" y="6468188"/>
            <a:ext cx="533401" cy="281941"/>
          </a:xfrm>
          <a:prstGeom prst="rect">
            <a:avLst/>
          </a:prstGeom>
          <a:solidFill>
            <a:srgbClr val="D92121"/>
          </a:solidFill>
          <a:ln>
            <a:noFill/>
          </a:ln>
        </p:spPr>
        <p:txBody>
          <a:bodyPr spcFirstLastPara="1" wrap="square" lIns="45700" tIns="45700" rIns="45700" bIns="45700" anchor="ctr" anchorCtr="0">
            <a:normAutofit/>
          </a:bodyPr>
          <a:lstStyle>
            <a:lvl1pPr marL="0" lvl="0" indent="0" algn="ctr">
              <a:lnSpc>
                <a:spcPct val="100000"/>
              </a:lnSpc>
              <a:spcBef>
                <a:spcPts val="0"/>
              </a:spcBef>
              <a:spcAft>
                <a:spcPts val="0"/>
              </a:spcAft>
              <a:buClr>
                <a:srgbClr val="FFFFFF"/>
              </a:buClr>
              <a:buSzPts val="1400"/>
              <a:buFont typeface="Twentieth Century"/>
              <a:buNone/>
              <a:defRPr sz="1400" b="1">
                <a:solidFill>
                  <a:srgbClr val="FFFFFF"/>
                </a:solidFill>
              </a:defRPr>
            </a:lvl1pPr>
            <a:lvl2pPr marL="0" lvl="1" indent="0" algn="ctr">
              <a:lnSpc>
                <a:spcPct val="100000"/>
              </a:lnSpc>
              <a:spcBef>
                <a:spcPts val="0"/>
              </a:spcBef>
              <a:spcAft>
                <a:spcPts val="0"/>
              </a:spcAft>
              <a:buClr>
                <a:srgbClr val="FFFFFF"/>
              </a:buClr>
              <a:buSzPts val="1400"/>
              <a:buFont typeface="Twentieth Century"/>
              <a:buNone/>
              <a:defRPr sz="1400" b="1">
                <a:solidFill>
                  <a:srgbClr val="FFFFFF"/>
                </a:solidFill>
              </a:defRPr>
            </a:lvl2pPr>
            <a:lvl3pPr marL="0" lvl="2" indent="0" algn="ctr">
              <a:lnSpc>
                <a:spcPct val="100000"/>
              </a:lnSpc>
              <a:spcBef>
                <a:spcPts val="0"/>
              </a:spcBef>
              <a:spcAft>
                <a:spcPts val="0"/>
              </a:spcAft>
              <a:buClr>
                <a:srgbClr val="FFFFFF"/>
              </a:buClr>
              <a:buSzPts val="1400"/>
              <a:buFont typeface="Twentieth Century"/>
              <a:buNone/>
              <a:defRPr sz="1400" b="1">
                <a:solidFill>
                  <a:srgbClr val="FFFFFF"/>
                </a:solidFill>
              </a:defRPr>
            </a:lvl3pPr>
            <a:lvl4pPr marL="0" lvl="3" indent="0" algn="ctr">
              <a:lnSpc>
                <a:spcPct val="100000"/>
              </a:lnSpc>
              <a:spcBef>
                <a:spcPts val="0"/>
              </a:spcBef>
              <a:spcAft>
                <a:spcPts val="0"/>
              </a:spcAft>
              <a:buClr>
                <a:srgbClr val="FFFFFF"/>
              </a:buClr>
              <a:buSzPts val="1400"/>
              <a:buFont typeface="Twentieth Century"/>
              <a:buNone/>
              <a:defRPr sz="1400" b="1">
                <a:solidFill>
                  <a:srgbClr val="FFFFFF"/>
                </a:solidFill>
              </a:defRPr>
            </a:lvl4pPr>
            <a:lvl5pPr marL="0" lvl="4" indent="0" algn="ctr">
              <a:lnSpc>
                <a:spcPct val="100000"/>
              </a:lnSpc>
              <a:spcBef>
                <a:spcPts val="0"/>
              </a:spcBef>
              <a:spcAft>
                <a:spcPts val="0"/>
              </a:spcAft>
              <a:buClr>
                <a:srgbClr val="FFFFFF"/>
              </a:buClr>
              <a:buSzPts val="1400"/>
              <a:buFont typeface="Twentieth Century"/>
              <a:buNone/>
              <a:defRPr sz="1400" b="1">
                <a:solidFill>
                  <a:srgbClr val="FFFFFF"/>
                </a:solidFill>
              </a:defRPr>
            </a:lvl5pPr>
            <a:lvl6pPr marL="0" lvl="5" indent="0" algn="ctr">
              <a:lnSpc>
                <a:spcPct val="100000"/>
              </a:lnSpc>
              <a:spcBef>
                <a:spcPts val="0"/>
              </a:spcBef>
              <a:spcAft>
                <a:spcPts val="0"/>
              </a:spcAft>
              <a:buClr>
                <a:srgbClr val="FFFFFF"/>
              </a:buClr>
              <a:buSzPts val="1400"/>
              <a:buFont typeface="Twentieth Century"/>
              <a:buNone/>
              <a:defRPr sz="1400" b="1">
                <a:solidFill>
                  <a:srgbClr val="FFFFFF"/>
                </a:solidFill>
              </a:defRPr>
            </a:lvl6pPr>
            <a:lvl7pPr marL="0" lvl="6" indent="0" algn="ctr">
              <a:lnSpc>
                <a:spcPct val="100000"/>
              </a:lnSpc>
              <a:spcBef>
                <a:spcPts val="0"/>
              </a:spcBef>
              <a:spcAft>
                <a:spcPts val="0"/>
              </a:spcAft>
              <a:buClr>
                <a:srgbClr val="FFFFFF"/>
              </a:buClr>
              <a:buSzPts val="1400"/>
              <a:buFont typeface="Twentieth Century"/>
              <a:buNone/>
              <a:defRPr sz="1400" b="1">
                <a:solidFill>
                  <a:srgbClr val="FFFFFF"/>
                </a:solidFill>
              </a:defRPr>
            </a:lvl7pPr>
            <a:lvl8pPr marL="0" lvl="7" indent="0" algn="ctr">
              <a:lnSpc>
                <a:spcPct val="100000"/>
              </a:lnSpc>
              <a:spcBef>
                <a:spcPts val="0"/>
              </a:spcBef>
              <a:spcAft>
                <a:spcPts val="0"/>
              </a:spcAft>
              <a:buClr>
                <a:srgbClr val="FFFFFF"/>
              </a:buClr>
              <a:buSzPts val="1400"/>
              <a:buFont typeface="Twentieth Century"/>
              <a:buNone/>
              <a:defRPr sz="1400" b="1">
                <a:solidFill>
                  <a:srgbClr val="FFFFFF"/>
                </a:solidFill>
              </a:defRPr>
            </a:lvl8pPr>
            <a:lvl9pPr marL="0" lvl="8" indent="0" algn="ctr">
              <a:lnSpc>
                <a:spcPct val="100000"/>
              </a:lnSpc>
              <a:spcBef>
                <a:spcPts val="0"/>
              </a:spcBef>
              <a:spcAft>
                <a:spcPts val="0"/>
              </a:spcAft>
              <a:buClr>
                <a:srgbClr val="FFFFFF"/>
              </a:buClr>
              <a:buSzPts val="1400"/>
              <a:buFont typeface="Twentieth Century"/>
              <a:buNone/>
              <a:defRPr sz="1400" b="1">
                <a:solidFill>
                  <a:srgbClr val="FFFFFF"/>
                </a:solidFill>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758966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Two Content">
  <p:cSld name="Two Content">
    <p:spTree>
      <p:nvGrpSpPr>
        <p:cNvPr id="1" name="Shape 37"/>
        <p:cNvGrpSpPr/>
        <p:nvPr/>
      </p:nvGrpSpPr>
      <p:grpSpPr>
        <a:xfrm>
          <a:off x="0" y="0"/>
          <a:ext cx="0" cy="0"/>
          <a:chOff x="0" y="0"/>
          <a:chExt cx="0" cy="0"/>
        </a:xfrm>
      </p:grpSpPr>
      <p:cxnSp>
        <p:nvCxnSpPr>
          <p:cNvPr id="38" name="Google Shape;38;p39"/>
          <p:cNvCxnSpPr/>
          <p:nvPr/>
        </p:nvCxnSpPr>
        <p:spPr>
          <a:xfrm>
            <a:off x="1295399" y="6360317"/>
            <a:ext cx="7838538" cy="1"/>
          </a:xfrm>
          <a:prstGeom prst="straightConnector1">
            <a:avLst/>
          </a:prstGeom>
          <a:noFill/>
          <a:ln w="15875" cap="flat" cmpd="sng">
            <a:solidFill>
              <a:srgbClr val="C80000">
                <a:alpha val="54901"/>
              </a:srgbClr>
            </a:solidFill>
            <a:prstDash val="solid"/>
            <a:round/>
            <a:headEnd type="none" w="sm" len="sm"/>
            <a:tailEnd type="none" w="sm" len="sm"/>
          </a:ln>
        </p:spPr>
      </p:cxnSp>
      <p:pic>
        <p:nvPicPr>
          <p:cNvPr id="39" name="Google Shape;39;p39" descr="Picture 11"/>
          <p:cNvPicPr preferRelativeResize="0"/>
          <p:nvPr/>
        </p:nvPicPr>
        <p:blipFill rotWithShape="1">
          <a:blip r:embed="rId2">
            <a:alphaModFix/>
          </a:blip>
          <a:srcRect b="15385"/>
          <a:stretch/>
        </p:blipFill>
        <p:spPr>
          <a:xfrm>
            <a:off x="10065" y="6019800"/>
            <a:ext cx="1371397" cy="838200"/>
          </a:xfrm>
          <a:prstGeom prst="rect">
            <a:avLst/>
          </a:prstGeom>
          <a:noFill/>
          <a:ln>
            <a:noFill/>
          </a:ln>
        </p:spPr>
      </p:pic>
      <p:sp>
        <p:nvSpPr>
          <p:cNvPr id="40" name="Google Shape;40;p39"/>
          <p:cNvSpPr txBox="1">
            <a:spLocks noGrp="1"/>
          </p:cNvSpPr>
          <p:nvPr>
            <p:ph type="sldNum" idx="12"/>
          </p:nvPr>
        </p:nvSpPr>
        <p:spPr>
          <a:xfrm>
            <a:off x="8600536" y="6468188"/>
            <a:ext cx="533401" cy="281941"/>
          </a:xfrm>
          <a:prstGeom prst="rect">
            <a:avLst/>
          </a:prstGeom>
          <a:solidFill>
            <a:srgbClr val="D92121"/>
          </a:solidFill>
          <a:ln>
            <a:noFill/>
          </a:ln>
        </p:spPr>
        <p:txBody>
          <a:bodyPr spcFirstLastPara="1" wrap="square" lIns="45700" tIns="45700" rIns="45700" bIns="45700" anchor="ctr" anchorCtr="0">
            <a:normAutofit/>
          </a:bodyPr>
          <a:lstStyle>
            <a:lvl1pPr marL="0" lvl="0" indent="0" algn="ctr">
              <a:lnSpc>
                <a:spcPct val="100000"/>
              </a:lnSpc>
              <a:spcBef>
                <a:spcPts val="0"/>
              </a:spcBef>
              <a:spcAft>
                <a:spcPts val="0"/>
              </a:spcAft>
              <a:buClr>
                <a:srgbClr val="FFFFFF"/>
              </a:buClr>
              <a:buSzPts val="1400"/>
              <a:buFont typeface="Twentieth Century"/>
              <a:buNone/>
              <a:defRPr sz="1400" b="1">
                <a:solidFill>
                  <a:srgbClr val="FFFFFF"/>
                </a:solidFill>
              </a:defRPr>
            </a:lvl1pPr>
            <a:lvl2pPr marL="0" lvl="1" indent="0" algn="ctr">
              <a:lnSpc>
                <a:spcPct val="100000"/>
              </a:lnSpc>
              <a:spcBef>
                <a:spcPts val="0"/>
              </a:spcBef>
              <a:spcAft>
                <a:spcPts val="0"/>
              </a:spcAft>
              <a:buClr>
                <a:srgbClr val="FFFFFF"/>
              </a:buClr>
              <a:buSzPts val="1400"/>
              <a:buFont typeface="Twentieth Century"/>
              <a:buNone/>
              <a:defRPr sz="1400" b="1">
                <a:solidFill>
                  <a:srgbClr val="FFFFFF"/>
                </a:solidFill>
              </a:defRPr>
            </a:lvl2pPr>
            <a:lvl3pPr marL="0" lvl="2" indent="0" algn="ctr">
              <a:lnSpc>
                <a:spcPct val="100000"/>
              </a:lnSpc>
              <a:spcBef>
                <a:spcPts val="0"/>
              </a:spcBef>
              <a:spcAft>
                <a:spcPts val="0"/>
              </a:spcAft>
              <a:buClr>
                <a:srgbClr val="FFFFFF"/>
              </a:buClr>
              <a:buSzPts val="1400"/>
              <a:buFont typeface="Twentieth Century"/>
              <a:buNone/>
              <a:defRPr sz="1400" b="1">
                <a:solidFill>
                  <a:srgbClr val="FFFFFF"/>
                </a:solidFill>
              </a:defRPr>
            </a:lvl3pPr>
            <a:lvl4pPr marL="0" lvl="3" indent="0" algn="ctr">
              <a:lnSpc>
                <a:spcPct val="100000"/>
              </a:lnSpc>
              <a:spcBef>
                <a:spcPts val="0"/>
              </a:spcBef>
              <a:spcAft>
                <a:spcPts val="0"/>
              </a:spcAft>
              <a:buClr>
                <a:srgbClr val="FFFFFF"/>
              </a:buClr>
              <a:buSzPts val="1400"/>
              <a:buFont typeface="Twentieth Century"/>
              <a:buNone/>
              <a:defRPr sz="1400" b="1">
                <a:solidFill>
                  <a:srgbClr val="FFFFFF"/>
                </a:solidFill>
              </a:defRPr>
            </a:lvl4pPr>
            <a:lvl5pPr marL="0" lvl="4" indent="0" algn="ctr">
              <a:lnSpc>
                <a:spcPct val="100000"/>
              </a:lnSpc>
              <a:spcBef>
                <a:spcPts val="0"/>
              </a:spcBef>
              <a:spcAft>
                <a:spcPts val="0"/>
              </a:spcAft>
              <a:buClr>
                <a:srgbClr val="FFFFFF"/>
              </a:buClr>
              <a:buSzPts val="1400"/>
              <a:buFont typeface="Twentieth Century"/>
              <a:buNone/>
              <a:defRPr sz="1400" b="1">
                <a:solidFill>
                  <a:srgbClr val="FFFFFF"/>
                </a:solidFill>
              </a:defRPr>
            </a:lvl5pPr>
            <a:lvl6pPr marL="0" lvl="5" indent="0" algn="ctr">
              <a:lnSpc>
                <a:spcPct val="100000"/>
              </a:lnSpc>
              <a:spcBef>
                <a:spcPts val="0"/>
              </a:spcBef>
              <a:spcAft>
                <a:spcPts val="0"/>
              </a:spcAft>
              <a:buClr>
                <a:srgbClr val="FFFFFF"/>
              </a:buClr>
              <a:buSzPts val="1400"/>
              <a:buFont typeface="Twentieth Century"/>
              <a:buNone/>
              <a:defRPr sz="1400" b="1">
                <a:solidFill>
                  <a:srgbClr val="FFFFFF"/>
                </a:solidFill>
              </a:defRPr>
            </a:lvl6pPr>
            <a:lvl7pPr marL="0" lvl="6" indent="0" algn="ctr">
              <a:lnSpc>
                <a:spcPct val="100000"/>
              </a:lnSpc>
              <a:spcBef>
                <a:spcPts val="0"/>
              </a:spcBef>
              <a:spcAft>
                <a:spcPts val="0"/>
              </a:spcAft>
              <a:buClr>
                <a:srgbClr val="FFFFFF"/>
              </a:buClr>
              <a:buSzPts val="1400"/>
              <a:buFont typeface="Twentieth Century"/>
              <a:buNone/>
              <a:defRPr sz="1400" b="1">
                <a:solidFill>
                  <a:srgbClr val="FFFFFF"/>
                </a:solidFill>
              </a:defRPr>
            </a:lvl7pPr>
            <a:lvl8pPr marL="0" lvl="7" indent="0" algn="ctr">
              <a:lnSpc>
                <a:spcPct val="100000"/>
              </a:lnSpc>
              <a:spcBef>
                <a:spcPts val="0"/>
              </a:spcBef>
              <a:spcAft>
                <a:spcPts val="0"/>
              </a:spcAft>
              <a:buClr>
                <a:srgbClr val="FFFFFF"/>
              </a:buClr>
              <a:buSzPts val="1400"/>
              <a:buFont typeface="Twentieth Century"/>
              <a:buNone/>
              <a:defRPr sz="1400" b="1">
                <a:solidFill>
                  <a:srgbClr val="FFFFFF"/>
                </a:solidFill>
              </a:defRPr>
            </a:lvl8pPr>
            <a:lvl9pPr marL="0" lvl="8" indent="0" algn="ctr">
              <a:lnSpc>
                <a:spcPct val="100000"/>
              </a:lnSpc>
              <a:spcBef>
                <a:spcPts val="0"/>
              </a:spcBef>
              <a:spcAft>
                <a:spcPts val="0"/>
              </a:spcAft>
              <a:buClr>
                <a:srgbClr val="FFFFFF"/>
              </a:buClr>
              <a:buSzPts val="1400"/>
              <a:buFont typeface="Twentieth Century"/>
              <a:buNone/>
              <a:defRPr sz="1400" b="1">
                <a:solidFill>
                  <a:srgbClr val="FFFFFF"/>
                </a:solidFill>
              </a:defRPr>
            </a:lvl9pPr>
          </a:lstStyle>
          <a:p>
            <a:pPr marL="0" lvl="0" indent="0" algn="ctr" rtl="0">
              <a:spcBef>
                <a:spcPts val="0"/>
              </a:spcBef>
              <a:spcAft>
                <a:spcPts val="0"/>
              </a:spcAft>
              <a:buNone/>
            </a:pPr>
            <a:fld id="{00000000-1234-1234-1234-123412341234}" type="slidenum">
              <a:rPr lang="en-US"/>
              <a:t>‹#›</a:t>
            </a:fld>
            <a:endParaRPr/>
          </a:p>
        </p:txBody>
      </p:sp>
      <p:sp>
        <p:nvSpPr>
          <p:cNvPr id="41" name="Google Shape;41;p39"/>
          <p:cNvSpPr txBox="1">
            <a:spLocks noGrp="1"/>
          </p:cNvSpPr>
          <p:nvPr>
            <p:ph type="title"/>
          </p:nvPr>
        </p:nvSpPr>
        <p:spPr>
          <a:xfrm>
            <a:off x="0" y="0"/>
            <a:ext cx="9144000" cy="838200"/>
          </a:xfrm>
          <a:prstGeom prst="rect">
            <a:avLst/>
          </a:prstGeom>
          <a:noFill/>
          <a:ln>
            <a:noFill/>
          </a:ln>
        </p:spPr>
        <p:txBody>
          <a:bodyPr spcFirstLastPara="1" wrap="square" lIns="45700" tIns="45700" rIns="45700" bIns="45700" anchor="ctr" anchorCtr="0">
            <a:normAutofit/>
          </a:bodyPr>
          <a:lstStyle>
            <a:lvl1pPr lvl="0" algn="ctr">
              <a:lnSpc>
                <a:spcPct val="100000"/>
              </a:lnSpc>
              <a:spcBef>
                <a:spcPts val="0"/>
              </a:spcBef>
              <a:spcAft>
                <a:spcPts val="0"/>
              </a:spcAft>
              <a:buClr>
                <a:srgbClr val="002060"/>
              </a:buClr>
              <a:buSzPts val="1800"/>
              <a:buNone/>
              <a:defRPr/>
            </a:lvl1pPr>
            <a:lvl2pPr lvl="1" algn="ctr">
              <a:lnSpc>
                <a:spcPct val="100000"/>
              </a:lnSpc>
              <a:spcBef>
                <a:spcPts val="0"/>
              </a:spcBef>
              <a:spcAft>
                <a:spcPts val="0"/>
              </a:spcAft>
              <a:buClr>
                <a:srgbClr val="002060"/>
              </a:buClr>
              <a:buSzPts val="1800"/>
              <a:buNone/>
              <a:defRPr/>
            </a:lvl2pPr>
            <a:lvl3pPr lvl="2" algn="ctr">
              <a:lnSpc>
                <a:spcPct val="100000"/>
              </a:lnSpc>
              <a:spcBef>
                <a:spcPts val="0"/>
              </a:spcBef>
              <a:spcAft>
                <a:spcPts val="0"/>
              </a:spcAft>
              <a:buClr>
                <a:srgbClr val="002060"/>
              </a:buClr>
              <a:buSzPts val="1800"/>
              <a:buNone/>
              <a:defRPr/>
            </a:lvl3pPr>
            <a:lvl4pPr lvl="3" algn="ctr">
              <a:lnSpc>
                <a:spcPct val="100000"/>
              </a:lnSpc>
              <a:spcBef>
                <a:spcPts val="0"/>
              </a:spcBef>
              <a:spcAft>
                <a:spcPts val="0"/>
              </a:spcAft>
              <a:buClr>
                <a:srgbClr val="002060"/>
              </a:buClr>
              <a:buSzPts val="1800"/>
              <a:buNone/>
              <a:defRPr/>
            </a:lvl4pPr>
            <a:lvl5pPr lvl="4" algn="ctr">
              <a:lnSpc>
                <a:spcPct val="100000"/>
              </a:lnSpc>
              <a:spcBef>
                <a:spcPts val="0"/>
              </a:spcBef>
              <a:spcAft>
                <a:spcPts val="0"/>
              </a:spcAft>
              <a:buClr>
                <a:srgbClr val="002060"/>
              </a:buClr>
              <a:buSzPts val="1800"/>
              <a:buNone/>
              <a:defRPr/>
            </a:lvl5pPr>
            <a:lvl6pPr lvl="5" algn="ctr">
              <a:lnSpc>
                <a:spcPct val="100000"/>
              </a:lnSpc>
              <a:spcBef>
                <a:spcPts val="0"/>
              </a:spcBef>
              <a:spcAft>
                <a:spcPts val="0"/>
              </a:spcAft>
              <a:buClr>
                <a:srgbClr val="002060"/>
              </a:buClr>
              <a:buSzPts val="1800"/>
              <a:buNone/>
              <a:defRPr/>
            </a:lvl6pPr>
            <a:lvl7pPr lvl="6" algn="ctr">
              <a:lnSpc>
                <a:spcPct val="100000"/>
              </a:lnSpc>
              <a:spcBef>
                <a:spcPts val="0"/>
              </a:spcBef>
              <a:spcAft>
                <a:spcPts val="0"/>
              </a:spcAft>
              <a:buClr>
                <a:srgbClr val="002060"/>
              </a:buClr>
              <a:buSzPts val="1800"/>
              <a:buNone/>
              <a:defRPr/>
            </a:lvl7pPr>
            <a:lvl8pPr lvl="7" algn="ctr">
              <a:lnSpc>
                <a:spcPct val="100000"/>
              </a:lnSpc>
              <a:spcBef>
                <a:spcPts val="0"/>
              </a:spcBef>
              <a:spcAft>
                <a:spcPts val="0"/>
              </a:spcAft>
              <a:buClr>
                <a:srgbClr val="002060"/>
              </a:buClr>
              <a:buSzPts val="1800"/>
              <a:buNone/>
              <a:defRPr/>
            </a:lvl8pPr>
            <a:lvl9pPr lvl="8" algn="ctr">
              <a:lnSpc>
                <a:spcPct val="100000"/>
              </a:lnSpc>
              <a:spcBef>
                <a:spcPts val="0"/>
              </a:spcBef>
              <a:spcAft>
                <a:spcPts val="0"/>
              </a:spcAft>
              <a:buClr>
                <a:srgbClr val="002060"/>
              </a:buClr>
              <a:buSzPts val="1800"/>
              <a:buNone/>
              <a:defRPr/>
            </a:lvl9pPr>
          </a:lstStyle>
          <a:p>
            <a:endParaRPr/>
          </a:p>
        </p:txBody>
      </p:sp>
      <p:sp>
        <p:nvSpPr>
          <p:cNvPr id="42" name="Google Shape;42;p39"/>
          <p:cNvSpPr txBox="1">
            <a:spLocks noGrp="1"/>
          </p:cNvSpPr>
          <p:nvPr>
            <p:ph type="body" idx="1"/>
          </p:nvPr>
        </p:nvSpPr>
        <p:spPr>
          <a:xfrm>
            <a:off x="336698" y="914400"/>
            <a:ext cx="3886201" cy="5105400"/>
          </a:xfrm>
          <a:prstGeom prst="rect">
            <a:avLst/>
          </a:prstGeom>
          <a:noFill/>
          <a:ln>
            <a:noFill/>
          </a:ln>
        </p:spPr>
        <p:txBody>
          <a:bodyPr spcFirstLastPara="1" wrap="square" lIns="45700" tIns="45700" rIns="45700" bIns="45700" anchor="t" anchorCtr="0">
            <a:normAutofit/>
          </a:bodyPr>
          <a:lstStyle>
            <a:lvl1pPr marL="457200" lvl="0" indent="-297180" algn="l">
              <a:lnSpc>
                <a:spcPct val="100000"/>
              </a:lnSpc>
              <a:spcBef>
                <a:spcPts val="700"/>
              </a:spcBef>
              <a:spcAft>
                <a:spcPts val="0"/>
              </a:spcAft>
              <a:buSzPts val="1080"/>
              <a:buChar char="◻"/>
              <a:defRPr/>
            </a:lvl1pPr>
            <a:lvl2pPr marL="914400" lvl="1" indent="-308610" algn="l">
              <a:lnSpc>
                <a:spcPct val="100000"/>
              </a:lnSpc>
              <a:spcBef>
                <a:spcPts val="700"/>
              </a:spcBef>
              <a:spcAft>
                <a:spcPts val="0"/>
              </a:spcAft>
              <a:buSzPts val="1260"/>
              <a:buChar char=""/>
              <a:defRPr/>
            </a:lvl2pPr>
            <a:lvl3pPr marL="1371600" lvl="2" indent="-314325" algn="l">
              <a:lnSpc>
                <a:spcPct val="100000"/>
              </a:lnSpc>
              <a:spcBef>
                <a:spcPts val="700"/>
              </a:spcBef>
              <a:spcAft>
                <a:spcPts val="0"/>
              </a:spcAft>
              <a:buSzPts val="1350"/>
              <a:buChar char="■"/>
              <a:defRPr/>
            </a:lvl3pPr>
            <a:lvl4pPr marL="1828800" lvl="3" indent="-314325" algn="l">
              <a:lnSpc>
                <a:spcPct val="100000"/>
              </a:lnSpc>
              <a:spcBef>
                <a:spcPts val="700"/>
              </a:spcBef>
              <a:spcAft>
                <a:spcPts val="0"/>
              </a:spcAft>
              <a:buSzPts val="1350"/>
              <a:buChar char="■"/>
              <a:defRPr/>
            </a:lvl4pPr>
            <a:lvl5pPr marL="2286000" lvl="4" indent="-302895" algn="l">
              <a:lnSpc>
                <a:spcPct val="100000"/>
              </a:lnSpc>
              <a:spcBef>
                <a:spcPts val="700"/>
              </a:spcBef>
              <a:spcAft>
                <a:spcPts val="0"/>
              </a:spcAft>
              <a:buSzPts val="1170"/>
              <a:buChar char="■"/>
              <a:defRPr/>
            </a:lvl5pPr>
            <a:lvl6pPr marL="2743200" lvl="5" indent="-342900" algn="l">
              <a:lnSpc>
                <a:spcPct val="100000"/>
              </a:lnSpc>
              <a:spcBef>
                <a:spcPts val="700"/>
              </a:spcBef>
              <a:spcAft>
                <a:spcPts val="0"/>
              </a:spcAft>
              <a:buSzPts val="1800"/>
              <a:buChar char="▪"/>
              <a:defRPr/>
            </a:lvl6pPr>
            <a:lvl7pPr marL="3200400" lvl="6" indent="-342900" algn="l">
              <a:lnSpc>
                <a:spcPct val="100000"/>
              </a:lnSpc>
              <a:spcBef>
                <a:spcPts val="700"/>
              </a:spcBef>
              <a:spcAft>
                <a:spcPts val="0"/>
              </a:spcAft>
              <a:buSzPts val="1800"/>
              <a:buChar char="▪"/>
              <a:defRPr/>
            </a:lvl7pPr>
            <a:lvl8pPr marL="3657600" lvl="7" indent="-342900" algn="l">
              <a:lnSpc>
                <a:spcPct val="100000"/>
              </a:lnSpc>
              <a:spcBef>
                <a:spcPts val="700"/>
              </a:spcBef>
              <a:spcAft>
                <a:spcPts val="0"/>
              </a:spcAft>
              <a:buSzPts val="1800"/>
              <a:buChar char="▪"/>
              <a:defRPr/>
            </a:lvl8pPr>
            <a:lvl9pPr marL="4114800" lvl="8" indent="-342900" algn="l">
              <a:lnSpc>
                <a:spcPct val="100000"/>
              </a:lnSpc>
              <a:spcBef>
                <a:spcPts val="700"/>
              </a:spcBef>
              <a:spcAft>
                <a:spcPts val="0"/>
              </a:spcAft>
              <a:buSzPts val="1800"/>
              <a:buChar char="▪"/>
              <a:defRPr/>
            </a:lvl9pPr>
          </a:lstStyle>
          <a:p>
            <a:endParaRPr/>
          </a:p>
        </p:txBody>
      </p:sp>
      <p:sp>
        <p:nvSpPr>
          <p:cNvPr id="43" name="Google Shape;43;p39"/>
          <p:cNvSpPr txBox="1"/>
          <p:nvPr/>
        </p:nvSpPr>
        <p:spPr>
          <a:xfrm>
            <a:off x="5979255" y="6446836"/>
            <a:ext cx="2575562" cy="294641"/>
          </a:xfrm>
          <a:prstGeom prst="rect">
            <a:avLst/>
          </a:prstGeom>
          <a:noFill/>
          <a:ln>
            <a:noFill/>
          </a:ln>
        </p:spPr>
        <p:txBody>
          <a:bodyPr spcFirstLastPara="1" wrap="square" lIns="45700" tIns="45700" rIns="45700" bIns="45700" anchor="ctr" anchorCtr="0">
            <a:spAutoFit/>
          </a:bodyPr>
          <a:lstStyle/>
          <a:p>
            <a:pPr marL="0" marR="0" lvl="0" indent="0" algn="r" rtl="0">
              <a:lnSpc>
                <a:spcPct val="100000"/>
              </a:lnSpc>
              <a:spcBef>
                <a:spcPts val="0"/>
              </a:spcBef>
              <a:spcAft>
                <a:spcPts val="0"/>
              </a:spcAft>
              <a:buClr>
                <a:srgbClr val="000000"/>
              </a:buClr>
              <a:buSzPts val="1400"/>
              <a:buFont typeface="Garamond"/>
              <a:buNone/>
            </a:pPr>
            <a:r>
              <a:rPr lang="en-US" sz="1400" b="0" i="0" u="none" strike="noStrike" cap="none">
                <a:solidFill>
                  <a:srgbClr val="000000"/>
                </a:solidFill>
                <a:latin typeface="Garamond"/>
                <a:ea typeface="Garamond"/>
                <a:cs typeface="Garamond"/>
                <a:sym typeface="Garamond"/>
              </a:rPr>
              <a:t>June 9, 2021</a:t>
            </a:r>
            <a:endParaRPr/>
          </a:p>
        </p:txBody>
      </p:sp>
    </p:spTree>
    <p:extLst>
      <p:ext uri="{BB962C8B-B14F-4D97-AF65-F5344CB8AC3E}">
        <p14:creationId xmlns:p14="http://schemas.microsoft.com/office/powerpoint/2010/main" val="33210491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Comparison">
  <p:cSld name="Comparison">
    <p:spTree>
      <p:nvGrpSpPr>
        <p:cNvPr id="1" name="Shape 44"/>
        <p:cNvGrpSpPr/>
        <p:nvPr/>
      </p:nvGrpSpPr>
      <p:grpSpPr>
        <a:xfrm>
          <a:off x="0" y="0"/>
          <a:ext cx="0" cy="0"/>
          <a:chOff x="0" y="0"/>
          <a:chExt cx="0" cy="0"/>
        </a:xfrm>
      </p:grpSpPr>
      <p:cxnSp>
        <p:nvCxnSpPr>
          <p:cNvPr id="45" name="Google Shape;45;p40"/>
          <p:cNvCxnSpPr/>
          <p:nvPr/>
        </p:nvCxnSpPr>
        <p:spPr>
          <a:xfrm>
            <a:off x="1295399" y="6360317"/>
            <a:ext cx="7838538" cy="1"/>
          </a:xfrm>
          <a:prstGeom prst="straightConnector1">
            <a:avLst/>
          </a:prstGeom>
          <a:noFill/>
          <a:ln w="15875" cap="flat" cmpd="sng">
            <a:solidFill>
              <a:srgbClr val="C80000">
                <a:alpha val="54901"/>
              </a:srgbClr>
            </a:solidFill>
            <a:prstDash val="solid"/>
            <a:round/>
            <a:headEnd type="none" w="sm" len="sm"/>
            <a:tailEnd type="none" w="sm" len="sm"/>
          </a:ln>
        </p:spPr>
      </p:cxnSp>
      <p:pic>
        <p:nvPicPr>
          <p:cNvPr id="46" name="Google Shape;46;p40" descr="Picture 11"/>
          <p:cNvPicPr preferRelativeResize="0"/>
          <p:nvPr/>
        </p:nvPicPr>
        <p:blipFill rotWithShape="1">
          <a:blip r:embed="rId2">
            <a:alphaModFix/>
          </a:blip>
          <a:srcRect b="15385"/>
          <a:stretch/>
        </p:blipFill>
        <p:spPr>
          <a:xfrm>
            <a:off x="10065" y="6019800"/>
            <a:ext cx="1371397" cy="838200"/>
          </a:xfrm>
          <a:prstGeom prst="rect">
            <a:avLst/>
          </a:prstGeom>
          <a:noFill/>
          <a:ln>
            <a:noFill/>
          </a:ln>
        </p:spPr>
      </p:pic>
      <p:sp>
        <p:nvSpPr>
          <p:cNvPr id="47" name="Google Shape;47;p40"/>
          <p:cNvSpPr txBox="1">
            <a:spLocks noGrp="1"/>
          </p:cNvSpPr>
          <p:nvPr>
            <p:ph type="sldNum" idx="12"/>
          </p:nvPr>
        </p:nvSpPr>
        <p:spPr>
          <a:xfrm>
            <a:off x="8600536" y="6468188"/>
            <a:ext cx="533401" cy="281941"/>
          </a:xfrm>
          <a:prstGeom prst="rect">
            <a:avLst/>
          </a:prstGeom>
          <a:solidFill>
            <a:srgbClr val="D92121"/>
          </a:solidFill>
          <a:ln>
            <a:noFill/>
          </a:ln>
        </p:spPr>
        <p:txBody>
          <a:bodyPr spcFirstLastPara="1" wrap="square" lIns="45700" tIns="45700" rIns="45700" bIns="45700" anchor="ctr" anchorCtr="0">
            <a:normAutofit/>
          </a:bodyPr>
          <a:lstStyle>
            <a:lvl1pPr marL="0" lvl="0" indent="0" algn="ctr">
              <a:lnSpc>
                <a:spcPct val="100000"/>
              </a:lnSpc>
              <a:spcBef>
                <a:spcPts val="0"/>
              </a:spcBef>
              <a:spcAft>
                <a:spcPts val="0"/>
              </a:spcAft>
              <a:buClr>
                <a:srgbClr val="FFFFFF"/>
              </a:buClr>
              <a:buSzPts val="1400"/>
              <a:buFont typeface="Twentieth Century"/>
              <a:buNone/>
              <a:defRPr sz="1400" b="1">
                <a:solidFill>
                  <a:srgbClr val="FFFFFF"/>
                </a:solidFill>
              </a:defRPr>
            </a:lvl1pPr>
            <a:lvl2pPr marL="0" lvl="1" indent="0" algn="ctr">
              <a:lnSpc>
                <a:spcPct val="100000"/>
              </a:lnSpc>
              <a:spcBef>
                <a:spcPts val="0"/>
              </a:spcBef>
              <a:spcAft>
                <a:spcPts val="0"/>
              </a:spcAft>
              <a:buClr>
                <a:srgbClr val="FFFFFF"/>
              </a:buClr>
              <a:buSzPts val="1400"/>
              <a:buFont typeface="Twentieth Century"/>
              <a:buNone/>
              <a:defRPr sz="1400" b="1">
                <a:solidFill>
                  <a:srgbClr val="FFFFFF"/>
                </a:solidFill>
              </a:defRPr>
            </a:lvl2pPr>
            <a:lvl3pPr marL="0" lvl="2" indent="0" algn="ctr">
              <a:lnSpc>
                <a:spcPct val="100000"/>
              </a:lnSpc>
              <a:spcBef>
                <a:spcPts val="0"/>
              </a:spcBef>
              <a:spcAft>
                <a:spcPts val="0"/>
              </a:spcAft>
              <a:buClr>
                <a:srgbClr val="FFFFFF"/>
              </a:buClr>
              <a:buSzPts val="1400"/>
              <a:buFont typeface="Twentieth Century"/>
              <a:buNone/>
              <a:defRPr sz="1400" b="1">
                <a:solidFill>
                  <a:srgbClr val="FFFFFF"/>
                </a:solidFill>
              </a:defRPr>
            </a:lvl3pPr>
            <a:lvl4pPr marL="0" lvl="3" indent="0" algn="ctr">
              <a:lnSpc>
                <a:spcPct val="100000"/>
              </a:lnSpc>
              <a:spcBef>
                <a:spcPts val="0"/>
              </a:spcBef>
              <a:spcAft>
                <a:spcPts val="0"/>
              </a:spcAft>
              <a:buClr>
                <a:srgbClr val="FFFFFF"/>
              </a:buClr>
              <a:buSzPts val="1400"/>
              <a:buFont typeface="Twentieth Century"/>
              <a:buNone/>
              <a:defRPr sz="1400" b="1">
                <a:solidFill>
                  <a:srgbClr val="FFFFFF"/>
                </a:solidFill>
              </a:defRPr>
            </a:lvl4pPr>
            <a:lvl5pPr marL="0" lvl="4" indent="0" algn="ctr">
              <a:lnSpc>
                <a:spcPct val="100000"/>
              </a:lnSpc>
              <a:spcBef>
                <a:spcPts val="0"/>
              </a:spcBef>
              <a:spcAft>
                <a:spcPts val="0"/>
              </a:spcAft>
              <a:buClr>
                <a:srgbClr val="FFFFFF"/>
              </a:buClr>
              <a:buSzPts val="1400"/>
              <a:buFont typeface="Twentieth Century"/>
              <a:buNone/>
              <a:defRPr sz="1400" b="1">
                <a:solidFill>
                  <a:srgbClr val="FFFFFF"/>
                </a:solidFill>
              </a:defRPr>
            </a:lvl5pPr>
            <a:lvl6pPr marL="0" lvl="5" indent="0" algn="ctr">
              <a:lnSpc>
                <a:spcPct val="100000"/>
              </a:lnSpc>
              <a:spcBef>
                <a:spcPts val="0"/>
              </a:spcBef>
              <a:spcAft>
                <a:spcPts val="0"/>
              </a:spcAft>
              <a:buClr>
                <a:srgbClr val="FFFFFF"/>
              </a:buClr>
              <a:buSzPts val="1400"/>
              <a:buFont typeface="Twentieth Century"/>
              <a:buNone/>
              <a:defRPr sz="1400" b="1">
                <a:solidFill>
                  <a:srgbClr val="FFFFFF"/>
                </a:solidFill>
              </a:defRPr>
            </a:lvl6pPr>
            <a:lvl7pPr marL="0" lvl="6" indent="0" algn="ctr">
              <a:lnSpc>
                <a:spcPct val="100000"/>
              </a:lnSpc>
              <a:spcBef>
                <a:spcPts val="0"/>
              </a:spcBef>
              <a:spcAft>
                <a:spcPts val="0"/>
              </a:spcAft>
              <a:buClr>
                <a:srgbClr val="FFFFFF"/>
              </a:buClr>
              <a:buSzPts val="1400"/>
              <a:buFont typeface="Twentieth Century"/>
              <a:buNone/>
              <a:defRPr sz="1400" b="1">
                <a:solidFill>
                  <a:srgbClr val="FFFFFF"/>
                </a:solidFill>
              </a:defRPr>
            </a:lvl7pPr>
            <a:lvl8pPr marL="0" lvl="7" indent="0" algn="ctr">
              <a:lnSpc>
                <a:spcPct val="100000"/>
              </a:lnSpc>
              <a:spcBef>
                <a:spcPts val="0"/>
              </a:spcBef>
              <a:spcAft>
                <a:spcPts val="0"/>
              </a:spcAft>
              <a:buClr>
                <a:srgbClr val="FFFFFF"/>
              </a:buClr>
              <a:buSzPts val="1400"/>
              <a:buFont typeface="Twentieth Century"/>
              <a:buNone/>
              <a:defRPr sz="1400" b="1">
                <a:solidFill>
                  <a:srgbClr val="FFFFFF"/>
                </a:solidFill>
              </a:defRPr>
            </a:lvl8pPr>
            <a:lvl9pPr marL="0" lvl="8" indent="0" algn="ctr">
              <a:lnSpc>
                <a:spcPct val="100000"/>
              </a:lnSpc>
              <a:spcBef>
                <a:spcPts val="0"/>
              </a:spcBef>
              <a:spcAft>
                <a:spcPts val="0"/>
              </a:spcAft>
              <a:buClr>
                <a:srgbClr val="FFFFFF"/>
              </a:buClr>
              <a:buSzPts val="1400"/>
              <a:buFont typeface="Twentieth Century"/>
              <a:buNone/>
              <a:defRPr sz="1400" b="1">
                <a:solidFill>
                  <a:srgbClr val="FFFFFF"/>
                </a:solidFill>
              </a:defRPr>
            </a:lvl9pPr>
          </a:lstStyle>
          <a:p>
            <a:pPr marL="0" lvl="0" indent="0" algn="ctr" rtl="0">
              <a:spcBef>
                <a:spcPts val="0"/>
              </a:spcBef>
              <a:spcAft>
                <a:spcPts val="0"/>
              </a:spcAft>
              <a:buNone/>
            </a:pPr>
            <a:fld id="{00000000-1234-1234-1234-123412341234}" type="slidenum">
              <a:rPr lang="en-US"/>
              <a:t>‹#›</a:t>
            </a:fld>
            <a:endParaRPr/>
          </a:p>
        </p:txBody>
      </p:sp>
      <p:sp>
        <p:nvSpPr>
          <p:cNvPr id="48" name="Google Shape;48;p40"/>
          <p:cNvSpPr txBox="1">
            <a:spLocks noGrp="1"/>
          </p:cNvSpPr>
          <p:nvPr>
            <p:ph type="title"/>
          </p:nvPr>
        </p:nvSpPr>
        <p:spPr>
          <a:xfrm>
            <a:off x="0" y="0"/>
            <a:ext cx="9144000" cy="869950"/>
          </a:xfrm>
          <a:prstGeom prst="rect">
            <a:avLst/>
          </a:prstGeom>
          <a:noFill/>
          <a:ln>
            <a:noFill/>
          </a:ln>
        </p:spPr>
        <p:txBody>
          <a:bodyPr spcFirstLastPara="1" wrap="square" lIns="45700" tIns="45700" rIns="45700" bIns="45700" anchor="ctr" anchorCtr="0">
            <a:normAutofit/>
          </a:bodyPr>
          <a:lstStyle>
            <a:lvl1pPr lvl="0" algn="ctr">
              <a:lnSpc>
                <a:spcPct val="100000"/>
              </a:lnSpc>
              <a:spcBef>
                <a:spcPts val="0"/>
              </a:spcBef>
              <a:spcAft>
                <a:spcPts val="0"/>
              </a:spcAft>
              <a:buClr>
                <a:srgbClr val="002060"/>
              </a:buClr>
              <a:buSzPts val="1800"/>
              <a:buNone/>
              <a:defRPr/>
            </a:lvl1pPr>
            <a:lvl2pPr lvl="1" algn="ctr">
              <a:lnSpc>
                <a:spcPct val="100000"/>
              </a:lnSpc>
              <a:spcBef>
                <a:spcPts val="0"/>
              </a:spcBef>
              <a:spcAft>
                <a:spcPts val="0"/>
              </a:spcAft>
              <a:buClr>
                <a:srgbClr val="002060"/>
              </a:buClr>
              <a:buSzPts val="1800"/>
              <a:buNone/>
              <a:defRPr/>
            </a:lvl2pPr>
            <a:lvl3pPr lvl="2" algn="ctr">
              <a:lnSpc>
                <a:spcPct val="100000"/>
              </a:lnSpc>
              <a:spcBef>
                <a:spcPts val="0"/>
              </a:spcBef>
              <a:spcAft>
                <a:spcPts val="0"/>
              </a:spcAft>
              <a:buClr>
                <a:srgbClr val="002060"/>
              </a:buClr>
              <a:buSzPts val="1800"/>
              <a:buNone/>
              <a:defRPr/>
            </a:lvl3pPr>
            <a:lvl4pPr lvl="3" algn="ctr">
              <a:lnSpc>
                <a:spcPct val="100000"/>
              </a:lnSpc>
              <a:spcBef>
                <a:spcPts val="0"/>
              </a:spcBef>
              <a:spcAft>
                <a:spcPts val="0"/>
              </a:spcAft>
              <a:buClr>
                <a:srgbClr val="002060"/>
              </a:buClr>
              <a:buSzPts val="1800"/>
              <a:buNone/>
              <a:defRPr/>
            </a:lvl4pPr>
            <a:lvl5pPr lvl="4" algn="ctr">
              <a:lnSpc>
                <a:spcPct val="100000"/>
              </a:lnSpc>
              <a:spcBef>
                <a:spcPts val="0"/>
              </a:spcBef>
              <a:spcAft>
                <a:spcPts val="0"/>
              </a:spcAft>
              <a:buClr>
                <a:srgbClr val="002060"/>
              </a:buClr>
              <a:buSzPts val="1800"/>
              <a:buNone/>
              <a:defRPr/>
            </a:lvl5pPr>
            <a:lvl6pPr lvl="5" algn="ctr">
              <a:lnSpc>
                <a:spcPct val="100000"/>
              </a:lnSpc>
              <a:spcBef>
                <a:spcPts val="0"/>
              </a:spcBef>
              <a:spcAft>
                <a:spcPts val="0"/>
              </a:spcAft>
              <a:buClr>
                <a:srgbClr val="002060"/>
              </a:buClr>
              <a:buSzPts val="1800"/>
              <a:buNone/>
              <a:defRPr/>
            </a:lvl6pPr>
            <a:lvl7pPr lvl="6" algn="ctr">
              <a:lnSpc>
                <a:spcPct val="100000"/>
              </a:lnSpc>
              <a:spcBef>
                <a:spcPts val="0"/>
              </a:spcBef>
              <a:spcAft>
                <a:spcPts val="0"/>
              </a:spcAft>
              <a:buClr>
                <a:srgbClr val="002060"/>
              </a:buClr>
              <a:buSzPts val="1800"/>
              <a:buNone/>
              <a:defRPr/>
            </a:lvl7pPr>
            <a:lvl8pPr lvl="7" algn="ctr">
              <a:lnSpc>
                <a:spcPct val="100000"/>
              </a:lnSpc>
              <a:spcBef>
                <a:spcPts val="0"/>
              </a:spcBef>
              <a:spcAft>
                <a:spcPts val="0"/>
              </a:spcAft>
              <a:buClr>
                <a:srgbClr val="002060"/>
              </a:buClr>
              <a:buSzPts val="1800"/>
              <a:buNone/>
              <a:defRPr/>
            </a:lvl8pPr>
            <a:lvl9pPr lvl="8" algn="ctr">
              <a:lnSpc>
                <a:spcPct val="100000"/>
              </a:lnSpc>
              <a:spcBef>
                <a:spcPts val="0"/>
              </a:spcBef>
              <a:spcAft>
                <a:spcPts val="0"/>
              </a:spcAft>
              <a:buClr>
                <a:srgbClr val="002060"/>
              </a:buClr>
              <a:buSzPts val="1800"/>
              <a:buNone/>
              <a:defRPr/>
            </a:lvl9pPr>
          </a:lstStyle>
          <a:p>
            <a:endParaRPr/>
          </a:p>
        </p:txBody>
      </p:sp>
      <p:sp>
        <p:nvSpPr>
          <p:cNvPr id="49" name="Google Shape;49;p40"/>
          <p:cNvSpPr txBox="1">
            <a:spLocks noGrp="1"/>
          </p:cNvSpPr>
          <p:nvPr>
            <p:ph type="body" idx="1"/>
          </p:nvPr>
        </p:nvSpPr>
        <p:spPr>
          <a:xfrm>
            <a:off x="523335" y="1591691"/>
            <a:ext cx="3886201" cy="4504308"/>
          </a:xfrm>
          <a:prstGeom prst="rect">
            <a:avLst/>
          </a:prstGeom>
          <a:noFill/>
          <a:ln>
            <a:noFill/>
          </a:ln>
        </p:spPr>
        <p:txBody>
          <a:bodyPr spcFirstLastPara="1" wrap="square" lIns="45700" tIns="45700" rIns="45700" bIns="45700" anchor="t" anchorCtr="0">
            <a:normAutofit/>
          </a:bodyPr>
          <a:lstStyle>
            <a:lvl1pPr marL="457200" lvl="0" indent="-297180" algn="l">
              <a:lnSpc>
                <a:spcPct val="100000"/>
              </a:lnSpc>
              <a:spcBef>
                <a:spcPts val="700"/>
              </a:spcBef>
              <a:spcAft>
                <a:spcPts val="0"/>
              </a:spcAft>
              <a:buSzPts val="1080"/>
              <a:buChar char="◻"/>
              <a:defRPr/>
            </a:lvl1pPr>
            <a:lvl2pPr marL="914400" lvl="1" indent="-308610" algn="l">
              <a:lnSpc>
                <a:spcPct val="100000"/>
              </a:lnSpc>
              <a:spcBef>
                <a:spcPts val="700"/>
              </a:spcBef>
              <a:spcAft>
                <a:spcPts val="0"/>
              </a:spcAft>
              <a:buSzPts val="1260"/>
              <a:buChar char=""/>
              <a:defRPr/>
            </a:lvl2pPr>
            <a:lvl3pPr marL="1371600" lvl="2" indent="-314325" algn="l">
              <a:lnSpc>
                <a:spcPct val="100000"/>
              </a:lnSpc>
              <a:spcBef>
                <a:spcPts val="700"/>
              </a:spcBef>
              <a:spcAft>
                <a:spcPts val="0"/>
              </a:spcAft>
              <a:buSzPts val="1350"/>
              <a:buChar char="■"/>
              <a:defRPr/>
            </a:lvl3pPr>
            <a:lvl4pPr marL="1828800" lvl="3" indent="-314325" algn="l">
              <a:lnSpc>
                <a:spcPct val="100000"/>
              </a:lnSpc>
              <a:spcBef>
                <a:spcPts val="700"/>
              </a:spcBef>
              <a:spcAft>
                <a:spcPts val="0"/>
              </a:spcAft>
              <a:buSzPts val="1350"/>
              <a:buChar char="■"/>
              <a:defRPr/>
            </a:lvl4pPr>
            <a:lvl5pPr marL="2286000" lvl="4" indent="-302895" algn="l">
              <a:lnSpc>
                <a:spcPct val="100000"/>
              </a:lnSpc>
              <a:spcBef>
                <a:spcPts val="700"/>
              </a:spcBef>
              <a:spcAft>
                <a:spcPts val="0"/>
              </a:spcAft>
              <a:buSzPts val="1170"/>
              <a:buChar char="■"/>
              <a:defRPr/>
            </a:lvl5pPr>
            <a:lvl6pPr marL="2743200" lvl="5" indent="-342900" algn="l">
              <a:lnSpc>
                <a:spcPct val="100000"/>
              </a:lnSpc>
              <a:spcBef>
                <a:spcPts val="700"/>
              </a:spcBef>
              <a:spcAft>
                <a:spcPts val="0"/>
              </a:spcAft>
              <a:buSzPts val="1800"/>
              <a:buChar char="▪"/>
              <a:defRPr/>
            </a:lvl6pPr>
            <a:lvl7pPr marL="3200400" lvl="6" indent="-342900" algn="l">
              <a:lnSpc>
                <a:spcPct val="100000"/>
              </a:lnSpc>
              <a:spcBef>
                <a:spcPts val="700"/>
              </a:spcBef>
              <a:spcAft>
                <a:spcPts val="0"/>
              </a:spcAft>
              <a:buSzPts val="1800"/>
              <a:buChar char="▪"/>
              <a:defRPr/>
            </a:lvl7pPr>
            <a:lvl8pPr marL="3657600" lvl="7" indent="-342900" algn="l">
              <a:lnSpc>
                <a:spcPct val="100000"/>
              </a:lnSpc>
              <a:spcBef>
                <a:spcPts val="700"/>
              </a:spcBef>
              <a:spcAft>
                <a:spcPts val="0"/>
              </a:spcAft>
              <a:buSzPts val="1800"/>
              <a:buChar char="▪"/>
              <a:defRPr/>
            </a:lvl8pPr>
            <a:lvl9pPr marL="4114800" lvl="8" indent="-342900" algn="l">
              <a:lnSpc>
                <a:spcPct val="100000"/>
              </a:lnSpc>
              <a:spcBef>
                <a:spcPts val="700"/>
              </a:spcBef>
              <a:spcAft>
                <a:spcPts val="0"/>
              </a:spcAft>
              <a:buSzPts val="1800"/>
              <a:buChar char="▪"/>
              <a:defRPr/>
            </a:lvl9pPr>
          </a:lstStyle>
          <a:p>
            <a:endParaRPr/>
          </a:p>
        </p:txBody>
      </p:sp>
      <p:sp>
        <p:nvSpPr>
          <p:cNvPr id="50" name="Google Shape;50;p40"/>
          <p:cNvSpPr txBox="1">
            <a:spLocks noGrp="1"/>
          </p:cNvSpPr>
          <p:nvPr>
            <p:ph type="body" idx="2"/>
          </p:nvPr>
        </p:nvSpPr>
        <p:spPr>
          <a:xfrm>
            <a:off x="523335" y="905892"/>
            <a:ext cx="3886201" cy="640081"/>
          </a:xfrm>
          <a:prstGeom prst="rect">
            <a:avLst/>
          </a:prstGeom>
          <a:solidFill>
            <a:schemeClr val="accent2"/>
          </a:solidFill>
          <a:ln>
            <a:noFill/>
          </a:ln>
        </p:spPr>
        <p:txBody>
          <a:bodyPr spcFirstLastPara="1" wrap="square" lIns="45700" tIns="45700" rIns="45700" bIns="45700" anchor="ctr" anchorCtr="0">
            <a:normAutofit/>
          </a:bodyPr>
          <a:lstStyle>
            <a:lvl1pPr marL="457200" lvl="0" indent="-297180" algn="l">
              <a:lnSpc>
                <a:spcPct val="100000"/>
              </a:lnSpc>
              <a:spcBef>
                <a:spcPts val="700"/>
              </a:spcBef>
              <a:spcAft>
                <a:spcPts val="0"/>
              </a:spcAft>
              <a:buSzPts val="1080"/>
              <a:buChar char="◻"/>
              <a:defRPr/>
            </a:lvl1pPr>
            <a:lvl2pPr marL="914400" lvl="1" indent="-308610" algn="l">
              <a:lnSpc>
                <a:spcPct val="100000"/>
              </a:lnSpc>
              <a:spcBef>
                <a:spcPts val="700"/>
              </a:spcBef>
              <a:spcAft>
                <a:spcPts val="0"/>
              </a:spcAft>
              <a:buSzPts val="1260"/>
              <a:buChar char=""/>
              <a:defRPr/>
            </a:lvl2pPr>
            <a:lvl3pPr marL="1371600" lvl="2" indent="-314325" algn="l">
              <a:lnSpc>
                <a:spcPct val="100000"/>
              </a:lnSpc>
              <a:spcBef>
                <a:spcPts val="700"/>
              </a:spcBef>
              <a:spcAft>
                <a:spcPts val="0"/>
              </a:spcAft>
              <a:buSzPts val="1350"/>
              <a:buChar char="■"/>
              <a:defRPr/>
            </a:lvl3pPr>
            <a:lvl4pPr marL="1828800" lvl="3" indent="-314325" algn="l">
              <a:lnSpc>
                <a:spcPct val="100000"/>
              </a:lnSpc>
              <a:spcBef>
                <a:spcPts val="700"/>
              </a:spcBef>
              <a:spcAft>
                <a:spcPts val="0"/>
              </a:spcAft>
              <a:buSzPts val="1350"/>
              <a:buChar char="■"/>
              <a:defRPr/>
            </a:lvl4pPr>
            <a:lvl5pPr marL="2286000" lvl="4" indent="-302895" algn="l">
              <a:lnSpc>
                <a:spcPct val="100000"/>
              </a:lnSpc>
              <a:spcBef>
                <a:spcPts val="700"/>
              </a:spcBef>
              <a:spcAft>
                <a:spcPts val="0"/>
              </a:spcAft>
              <a:buSzPts val="1170"/>
              <a:buChar char="■"/>
              <a:defRPr/>
            </a:lvl5pPr>
            <a:lvl6pPr marL="2743200" lvl="5" indent="-342900" algn="l">
              <a:lnSpc>
                <a:spcPct val="100000"/>
              </a:lnSpc>
              <a:spcBef>
                <a:spcPts val="700"/>
              </a:spcBef>
              <a:spcAft>
                <a:spcPts val="0"/>
              </a:spcAft>
              <a:buSzPts val="1800"/>
              <a:buChar char="▪"/>
              <a:defRPr/>
            </a:lvl6pPr>
            <a:lvl7pPr marL="3200400" lvl="6" indent="-342900" algn="l">
              <a:lnSpc>
                <a:spcPct val="100000"/>
              </a:lnSpc>
              <a:spcBef>
                <a:spcPts val="700"/>
              </a:spcBef>
              <a:spcAft>
                <a:spcPts val="0"/>
              </a:spcAft>
              <a:buSzPts val="1800"/>
              <a:buChar char="▪"/>
              <a:defRPr/>
            </a:lvl7pPr>
            <a:lvl8pPr marL="3657600" lvl="7" indent="-342900" algn="l">
              <a:lnSpc>
                <a:spcPct val="100000"/>
              </a:lnSpc>
              <a:spcBef>
                <a:spcPts val="700"/>
              </a:spcBef>
              <a:spcAft>
                <a:spcPts val="0"/>
              </a:spcAft>
              <a:buSzPts val="1800"/>
              <a:buChar char="▪"/>
              <a:defRPr/>
            </a:lvl8pPr>
            <a:lvl9pPr marL="4114800" lvl="8" indent="-342900" algn="l">
              <a:lnSpc>
                <a:spcPct val="100000"/>
              </a:lnSpc>
              <a:spcBef>
                <a:spcPts val="700"/>
              </a:spcBef>
              <a:spcAft>
                <a:spcPts val="0"/>
              </a:spcAft>
              <a:buSzPts val="1800"/>
              <a:buChar char="▪"/>
              <a:defRPr/>
            </a:lvl9pPr>
          </a:lstStyle>
          <a:p>
            <a:endParaRPr/>
          </a:p>
        </p:txBody>
      </p:sp>
      <p:sp>
        <p:nvSpPr>
          <p:cNvPr id="51" name="Google Shape;51;p40"/>
          <p:cNvSpPr txBox="1">
            <a:spLocks noGrp="1"/>
          </p:cNvSpPr>
          <p:nvPr>
            <p:ph type="body" idx="3"/>
          </p:nvPr>
        </p:nvSpPr>
        <p:spPr>
          <a:xfrm>
            <a:off x="4714335" y="905892"/>
            <a:ext cx="3886201" cy="640081"/>
          </a:xfrm>
          <a:prstGeom prst="rect">
            <a:avLst/>
          </a:prstGeom>
          <a:solidFill>
            <a:schemeClr val="accent4"/>
          </a:solidFill>
          <a:ln>
            <a:noFill/>
          </a:ln>
        </p:spPr>
        <p:txBody>
          <a:bodyPr spcFirstLastPara="1" wrap="square" lIns="45700" tIns="45700" rIns="45700" bIns="45700" anchor="ctr" anchorCtr="0">
            <a:normAutofit/>
          </a:bodyPr>
          <a:lstStyle>
            <a:lvl1pPr marL="457200" lvl="0" indent="-297180" algn="l">
              <a:lnSpc>
                <a:spcPct val="100000"/>
              </a:lnSpc>
              <a:spcBef>
                <a:spcPts val="700"/>
              </a:spcBef>
              <a:spcAft>
                <a:spcPts val="0"/>
              </a:spcAft>
              <a:buSzPts val="1080"/>
              <a:buChar char="◻"/>
              <a:defRPr/>
            </a:lvl1pPr>
            <a:lvl2pPr marL="914400" lvl="1" indent="-308610" algn="l">
              <a:lnSpc>
                <a:spcPct val="100000"/>
              </a:lnSpc>
              <a:spcBef>
                <a:spcPts val="700"/>
              </a:spcBef>
              <a:spcAft>
                <a:spcPts val="0"/>
              </a:spcAft>
              <a:buSzPts val="1260"/>
              <a:buChar char=""/>
              <a:defRPr/>
            </a:lvl2pPr>
            <a:lvl3pPr marL="1371600" lvl="2" indent="-314325" algn="l">
              <a:lnSpc>
                <a:spcPct val="100000"/>
              </a:lnSpc>
              <a:spcBef>
                <a:spcPts val="700"/>
              </a:spcBef>
              <a:spcAft>
                <a:spcPts val="0"/>
              </a:spcAft>
              <a:buSzPts val="1350"/>
              <a:buChar char="■"/>
              <a:defRPr/>
            </a:lvl3pPr>
            <a:lvl4pPr marL="1828800" lvl="3" indent="-314325" algn="l">
              <a:lnSpc>
                <a:spcPct val="100000"/>
              </a:lnSpc>
              <a:spcBef>
                <a:spcPts val="700"/>
              </a:spcBef>
              <a:spcAft>
                <a:spcPts val="0"/>
              </a:spcAft>
              <a:buSzPts val="1350"/>
              <a:buChar char="■"/>
              <a:defRPr/>
            </a:lvl4pPr>
            <a:lvl5pPr marL="2286000" lvl="4" indent="-302895" algn="l">
              <a:lnSpc>
                <a:spcPct val="100000"/>
              </a:lnSpc>
              <a:spcBef>
                <a:spcPts val="700"/>
              </a:spcBef>
              <a:spcAft>
                <a:spcPts val="0"/>
              </a:spcAft>
              <a:buSzPts val="1170"/>
              <a:buChar char="■"/>
              <a:defRPr/>
            </a:lvl5pPr>
            <a:lvl6pPr marL="2743200" lvl="5" indent="-342900" algn="l">
              <a:lnSpc>
                <a:spcPct val="100000"/>
              </a:lnSpc>
              <a:spcBef>
                <a:spcPts val="700"/>
              </a:spcBef>
              <a:spcAft>
                <a:spcPts val="0"/>
              </a:spcAft>
              <a:buSzPts val="1800"/>
              <a:buChar char="▪"/>
              <a:defRPr/>
            </a:lvl6pPr>
            <a:lvl7pPr marL="3200400" lvl="6" indent="-342900" algn="l">
              <a:lnSpc>
                <a:spcPct val="100000"/>
              </a:lnSpc>
              <a:spcBef>
                <a:spcPts val="700"/>
              </a:spcBef>
              <a:spcAft>
                <a:spcPts val="0"/>
              </a:spcAft>
              <a:buSzPts val="1800"/>
              <a:buChar char="▪"/>
              <a:defRPr/>
            </a:lvl7pPr>
            <a:lvl8pPr marL="3657600" lvl="7" indent="-342900" algn="l">
              <a:lnSpc>
                <a:spcPct val="100000"/>
              </a:lnSpc>
              <a:spcBef>
                <a:spcPts val="700"/>
              </a:spcBef>
              <a:spcAft>
                <a:spcPts val="0"/>
              </a:spcAft>
              <a:buSzPts val="1800"/>
              <a:buChar char="▪"/>
              <a:defRPr/>
            </a:lvl8pPr>
            <a:lvl9pPr marL="4114800" lvl="8" indent="-342900" algn="l">
              <a:lnSpc>
                <a:spcPct val="100000"/>
              </a:lnSpc>
              <a:spcBef>
                <a:spcPts val="700"/>
              </a:spcBef>
              <a:spcAft>
                <a:spcPts val="0"/>
              </a:spcAft>
              <a:buSzPts val="1800"/>
              <a:buChar char="▪"/>
              <a:defRPr/>
            </a:lvl9pPr>
          </a:lstStyle>
          <a:p>
            <a:endParaRPr/>
          </a:p>
        </p:txBody>
      </p:sp>
      <p:sp>
        <p:nvSpPr>
          <p:cNvPr id="52" name="Google Shape;52;p40"/>
          <p:cNvSpPr txBox="1"/>
          <p:nvPr/>
        </p:nvSpPr>
        <p:spPr>
          <a:xfrm>
            <a:off x="5979255" y="6446836"/>
            <a:ext cx="2575562" cy="294641"/>
          </a:xfrm>
          <a:prstGeom prst="rect">
            <a:avLst/>
          </a:prstGeom>
          <a:noFill/>
          <a:ln>
            <a:noFill/>
          </a:ln>
        </p:spPr>
        <p:txBody>
          <a:bodyPr spcFirstLastPara="1" wrap="square" lIns="45700" tIns="45700" rIns="45700" bIns="45700" anchor="ctr" anchorCtr="0">
            <a:spAutoFit/>
          </a:bodyPr>
          <a:lstStyle/>
          <a:p>
            <a:pPr marL="0" marR="0" lvl="0" indent="0" algn="r" rtl="0">
              <a:lnSpc>
                <a:spcPct val="100000"/>
              </a:lnSpc>
              <a:spcBef>
                <a:spcPts val="0"/>
              </a:spcBef>
              <a:spcAft>
                <a:spcPts val="0"/>
              </a:spcAft>
              <a:buClr>
                <a:srgbClr val="000000"/>
              </a:buClr>
              <a:buSzPts val="1400"/>
              <a:buFont typeface="Garamond"/>
              <a:buNone/>
            </a:pPr>
            <a:r>
              <a:rPr lang="en-US" sz="1400" b="0" i="0" u="none" strike="noStrike" cap="none">
                <a:solidFill>
                  <a:srgbClr val="000000"/>
                </a:solidFill>
                <a:latin typeface="Garamond"/>
                <a:ea typeface="Garamond"/>
                <a:cs typeface="Garamond"/>
                <a:sym typeface="Garamond"/>
              </a:rPr>
              <a:t>June 9, 2021</a:t>
            </a:r>
            <a:endParaRPr/>
          </a:p>
        </p:txBody>
      </p:sp>
    </p:spTree>
    <p:extLst>
      <p:ext uri="{BB962C8B-B14F-4D97-AF65-F5344CB8AC3E}">
        <p14:creationId xmlns:p14="http://schemas.microsoft.com/office/powerpoint/2010/main" val="32911374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53"/>
        <p:cNvGrpSpPr/>
        <p:nvPr/>
      </p:nvGrpSpPr>
      <p:grpSpPr>
        <a:xfrm>
          <a:off x="0" y="0"/>
          <a:ext cx="0" cy="0"/>
          <a:chOff x="0" y="0"/>
          <a:chExt cx="0" cy="0"/>
        </a:xfrm>
      </p:grpSpPr>
      <p:sp>
        <p:nvSpPr>
          <p:cNvPr id="54" name="Google Shape;54;p41"/>
          <p:cNvSpPr txBox="1">
            <a:spLocks noGrp="1"/>
          </p:cNvSpPr>
          <p:nvPr>
            <p:ph type="sldNum" idx="12"/>
          </p:nvPr>
        </p:nvSpPr>
        <p:spPr>
          <a:xfrm>
            <a:off x="8600536" y="6468188"/>
            <a:ext cx="533401" cy="281941"/>
          </a:xfrm>
          <a:prstGeom prst="rect">
            <a:avLst/>
          </a:prstGeom>
          <a:solidFill>
            <a:srgbClr val="D92121"/>
          </a:solidFill>
          <a:ln>
            <a:noFill/>
          </a:ln>
        </p:spPr>
        <p:txBody>
          <a:bodyPr spcFirstLastPara="1" wrap="square" lIns="45700" tIns="45700" rIns="45700" bIns="45700" anchor="ctr" anchorCtr="0">
            <a:normAutofit/>
          </a:bodyPr>
          <a:lstStyle>
            <a:lvl1pPr marL="0" lvl="0" indent="0" algn="ctr">
              <a:lnSpc>
                <a:spcPct val="100000"/>
              </a:lnSpc>
              <a:spcBef>
                <a:spcPts val="0"/>
              </a:spcBef>
              <a:spcAft>
                <a:spcPts val="0"/>
              </a:spcAft>
              <a:buClr>
                <a:srgbClr val="FFFFFF"/>
              </a:buClr>
              <a:buSzPts val="1400"/>
              <a:buFont typeface="Twentieth Century"/>
              <a:buNone/>
              <a:defRPr sz="1400" b="1">
                <a:solidFill>
                  <a:srgbClr val="FFFFFF"/>
                </a:solidFill>
              </a:defRPr>
            </a:lvl1pPr>
            <a:lvl2pPr marL="0" lvl="1" indent="0" algn="ctr">
              <a:lnSpc>
                <a:spcPct val="100000"/>
              </a:lnSpc>
              <a:spcBef>
                <a:spcPts val="0"/>
              </a:spcBef>
              <a:spcAft>
                <a:spcPts val="0"/>
              </a:spcAft>
              <a:buClr>
                <a:srgbClr val="FFFFFF"/>
              </a:buClr>
              <a:buSzPts val="1400"/>
              <a:buFont typeface="Twentieth Century"/>
              <a:buNone/>
              <a:defRPr sz="1400" b="1">
                <a:solidFill>
                  <a:srgbClr val="FFFFFF"/>
                </a:solidFill>
              </a:defRPr>
            </a:lvl2pPr>
            <a:lvl3pPr marL="0" lvl="2" indent="0" algn="ctr">
              <a:lnSpc>
                <a:spcPct val="100000"/>
              </a:lnSpc>
              <a:spcBef>
                <a:spcPts val="0"/>
              </a:spcBef>
              <a:spcAft>
                <a:spcPts val="0"/>
              </a:spcAft>
              <a:buClr>
                <a:srgbClr val="FFFFFF"/>
              </a:buClr>
              <a:buSzPts val="1400"/>
              <a:buFont typeface="Twentieth Century"/>
              <a:buNone/>
              <a:defRPr sz="1400" b="1">
                <a:solidFill>
                  <a:srgbClr val="FFFFFF"/>
                </a:solidFill>
              </a:defRPr>
            </a:lvl3pPr>
            <a:lvl4pPr marL="0" lvl="3" indent="0" algn="ctr">
              <a:lnSpc>
                <a:spcPct val="100000"/>
              </a:lnSpc>
              <a:spcBef>
                <a:spcPts val="0"/>
              </a:spcBef>
              <a:spcAft>
                <a:spcPts val="0"/>
              </a:spcAft>
              <a:buClr>
                <a:srgbClr val="FFFFFF"/>
              </a:buClr>
              <a:buSzPts val="1400"/>
              <a:buFont typeface="Twentieth Century"/>
              <a:buNone/>
              <a:defRPr sz="1400" b="1">
                <a:solidFill>
                  <a:srgbClr val="FFFFFF"/>
                </a:solidFill>
              </a:defRPr>
            </a:lvl4pPr>
            <a:lvl5pPr marL="0" lvl="4" indent="0" algn="ctr">
              <a:lnSpc>
                <a:spcPct val="100000"/>
              </a:lnSpc>
              <a:spcBef>
                <a:spcPts val="0"/>
              </a:spcBef>
              <a:spcAft>
                <a:spcPts val="0"/>
              </a:spcAft>
              <a:buClr>
                <a:srgbClr val="FFFFFF"/>
              </a:buClr>
              <a:buSzPts val="1400"/>
              <a:buFont typeface="Twentieth Century"/>
              <a:buNone/>
              <a:defRPr sz="1400" b="1">
                <a:solidFill>
                  <a:srgbClr val="FFFFFF"/>
                </a:solidFill>
              </a:defRPr>
            </a:lvl5pPr>
            <a:lvl6pPr marL="0" lvl="5" indent="0" algn="ctr">
              <a:lnSpc>
                <a:spcPct val="100000"/>
              </a:lnSpc>
              <a:spcBef>
                <a:spcPts val="0"/>
              </a:spcBef>
              <a:spcAft>
                <a:spcPts val="0"/>
              </a:spcAft>
              <a:buClr>
                <a:srgbClr val="FFFFFF"/>
              </a:buClr>
              <a:buSzPts val="1400"/>
              <a:buFont typeface="Twentieth Century"/>
              <a:buNone/>
              <a:defRPr sz="1400" b="1">
                <a:solidFill>
                  <a:srgbClr val="FFFFFF"/>
                </a:solidFill>
              </a:defRPr>
            </a:lvl6pPr>
            <a:lvl7pPr marL="0" lvl="6" indent="0" algn="ctr">
              <a:lnSpc>
                <a:spcPct val="100000"/>
              </a:lnSpc>
              <a:spcBef>
                <a:spcPts val="0"/>
              </a:spcBef>
              <a:spcAft>
                <a:spcPts val="0"/>
              </a:spcAft>
              <a:buClr>
                <a:srgbClr val="FFFFFF"/>
              </a:buClr>
              <a:buSzPts val="1400"/>
              <a:buFont typeface="Twentieth Century"/>
              <a:buNone/>
              <a:defRPr sz="1400" b="1">
                <a:solidFill>
                  <a:srgbClr val="FFFFFF"/>
                </a:solidFill>
              </a:defRPr>
            </a:lvl7pPr>
            <a:lvl8pPr marL="0" lvl="7" indent="0" algn="ctr">
              <a:lnSpc>
                <a:spcPct val="100000"/>
              </a:lnSpc>
              <a:spcBef>
                <a:spcPts val="0"/>
              </a:spcBef>
              <a:spcAft>
                <a:spcPts val="0"/>
              </a:spcAft>
              <a:buClr>
                <a:srgbClr val="FFFFFF"/>
              </a:buClr>
              <a:buSzPts val="1400"/>
              <a:buFont typeface="Twentieth Century"/>
              <a:buNone/>
              <a:defRPr sz="1400" b="1">
                <a:solidFill>
                  <a:srgbClr val="FFFFFF"/>
                </a:solidFill>
              </a:defRPr>
            </a:lvl8pPr>
            <a:lvl9pPr marL="0" lvl="8" indent="0" algn="ctr">
              <a:lnSpc>
                <a:spcPct val="100000"/>
              </a:lnSpc>
              <a:spcBef>
                <a:spcPts val="0"/>
              </a:spcBef>
              <a:spcAft>
                <a:spcPts val="0"/>
              </a:spcAft>
              <a:buClr>
                <a:srgbClr val="FFFFFF"/>
              </a:buClr>
              <a:buSzPts val="1400"/>
              <a:buFont typeface="Twentieth Century"/>
              <a:buNone/>
              <a:defRPr sz="1400" b="1">
                <a:solidFill>
                  <a:srgbClr val="FFFFFF"/>
                </a:solidFill>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013989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Content with Caption">
  <p:cSld name="Content with Caption">
    <p:spTree>
      <p:nvGrpSpPr>
        <p:cNvPr id="1" name="Shape 55"/>
        <p:cNvGrpSpPr/>
        <p:nvPr/>
      </p:nvGrpSpPr>
      <p:grpSpPr>
        <a:xfrm>
          <a:off x="0" y="0"/>
          <a:ext cx="0" cy="0"/>
          <a:chOff x="0" y="0"/>
          <a:chExt cx="0" cy="0"/>
        </a:xfrm>
      </p:grpSpPr>
      <p:cxnSp>
        <p:nvCxnSpPr>
          <p:cNvPr id="56" name="Google Shape;56;p42"/>
          <p:cNvCxnSpPr/>
          <p:nvPr/>
        </p:nvCxnSpPr>
        <p:spPr>
          <a:xfrm>
            <a:off x="1295399" y="6360317"/>
            <a:ext cx="7838538" cy="1"/>
          </a:xfrm>
          <a:prstGeom prst="straightConnector1">
            <a:avLst/>
          </a:prstGeom>
          <a:noFill/>
          <a:ln w="15875" cap="flat" cmpd="sng">
            <a:solidFill>
              <a:srgbClr val="C80000">
                <a:alpha val="54901"/>
              </a:srgbClr>
            </a:solidFill>
            <a:prstDash val="solid"/>
            <a:round/>
            <a:headEnd type="none" w="sm" len="sm"/>
            <a:tailEnd type="none" w="sm" len="sm"/>
          </a:ln>
        </p:spPr>
      </p:cxnSp>
      <p:pic>
        <p:nvPicPr>
          <p:cNvPr id="57" name="Google Shape;57;p42" descr="Picture 11"/>
          <p:cNvPicPr preferRelativeResize="0"/>
          <p:nvPr/>
        </p:nvPicPr>
        <p:blipFill rotWithShape="1">
          <a:blip r:embed="rId2">
            <a:alphaModFix/>
          </a:blip>
          <a:srcRect b="15385"/>
          <a:stretch/>
        </p:blipFill>
        <p:spPr>
          <a:xfrm>
            <a:off x="10065" y="6019800"/>
            <a:ext cx="1371397" cy="838200"/>
          </a:xfrm>
          <a:prstGeom prst="rect">
            <a:avLst/>
          </a:prstGeom>
          <a:noFill/>
          <a:ln>
            <a:noFill/>
          </a:ln>
        </p:spPr>
      </p:pic>
      <p:sp>
        <p:nvSpPr>
          <p:cNvPr id="58" name="Google Shape;58;p42"/>
          <p:cNvSpPr txBox="1">
            <a:spLocks noGrp="1"/>
          </p:cNvSpPr>
          <p:nvPr>
            <p:ph type="sldNum" idx="12"/>
          </p:nvPr>
        </p:nvSpPr>
        <p:spPr>
          <a:xfrm>
            <a:off x="8600536" y="6468188"/>
            <a:ext cx="533401" cy="281941"/>
          </a:xfrm>
          <a:prstGeom prst="rect">
            <a:avLst/>
          </a:prstGeom>
          <a:solidFill>
            <a:srgbClr val="D92121"/>
          </a:solidFill>
          <a:ln>
            <a:noFill/>
          </a:ln>
        </p:spPr>
        <p:txBody>
          <a:bodyPr spcFirstLastPara="1" wrap="square" lIns="45700" tIns="45700" rIns="45700" bIns="45700" anchor="ctr" anchorCtr="0">
            <a:normAutofit/>
          </a:bodyPr>
          <a:lstStyle>
            <a:lvl1pPr marL="0" lvl="0" indent="0" algn="ctr">
              <a:lnSpc>
                <a:spcPct val="100000"/>
              </a:lnSpc>
              <a:spcBef>
                <a:spcPts val="0"/>
              </a:spcBef>
              <a:spcAft>
                <a:spcPts val="0"/>
              </a:spcAft>
              <a:buClr>
                <a:srgbClr val="FFFFFF"/>
              </a:buClr>
              <a:buSzPts val="1400"/>
              <a:buFont typeface="Twentieth Century"/>
              <a:buNone/>
              <a:defRPr sz="1400" b="1">
                <a:solidFill>
                  <a:srgbClr val="FFFFFF"/>
                </a:solidFill>
              </a:defRPr>
            </a:lvl1pPr>
            <a:lvl2pPr marL="0" lvl="1" indent="0" algn="ctr">
              <a:lnSpc>
                <a:spcPct val="100000"/>
              </a:lnSpc>
              <a:spcBef>
                <a:spcPts val="0"/>
              </a:spcBef>
              <a:spcAft>
                <a:spcPts val="0"/>
              </a:spcAft>
              <a:buClr>
                <a:srgbClr val="FFFFFF"/>
              </a:buClr>
              <a:buSzPts val="1400"/>
              <a:buFont typeface="Twentieth Century"/>
              <a:buNone/>
              <a:defRPr sz="1400" b="1">
                <a:solidFill>
                  <a:srgbClr val="FFFFFF"/>
                </a:solidFill>
              </a:defRPr>
            </a:lvl2pPr>
            <a:lvl3pPr marL="0" lvl="2" indent="0" algn="ctr">
              <a:lnSpc>
                <a:spcPct val="100000"/>
              </a:lnSpc>
              <a:spcBef>
                <a:spcPts val="0"/>
              </a:spcBef>
              <a:spcAft>
                <a:spcPts val="0"/>
              </a:spcAft>
              <a:buClr>
                <a:srgbClr val="FFFFFF"/>
              </a:buClr>
              <a:buSzPts val="1400"/>
              <a:buFont typeface="Twentieth Century"/>
              <a:buNone/>
              <a:defRPr sz="1400" b="1">
                <a:solidFill>
                  <a:srgbClr val="FFFFFF"/>
                </a:solidFill>
              </a:defRPr>
            </a:lvl3pPr>
            <a:lvl4pPr marL="0" lvl="3" indent="0" algn="ctr">
              <a:lnSpc>
                <a:spcPct val="100000"/>
              </a:lnSpc>
              <a:spcBef>
                <a:spcPts val="0"/>
              </a:spcBef>
              <a:spcAft>
                <a:spcPts val="0"/>
              </a:spcAft>
              <a:buClr>
                <a:srgbClr val="FFFFFF"/>
              </a:buClr>
              <a:buSzPts val="1400"/>
              <a:buFont typeface="Twentieth Century"/>
              <a:buNone/>
              <a:defRPr sz="1400" b="1">
                <a:solidFill>
                  <a:srgbClr val="FFFFFF"/>
                </a:solidFill>
              </a:defRPr>
            </a:lvl4pPr>
            <a:lvl5pPr marL="0" lvl="4" indent="0" algn="ctr">
              <a:lnSpc>
                <a:spcPct val="100000"/>
              </a:lnSpc>
              <a:spcBef>
                <a:spcPts val="0"/>
              </a:spcBef>
              <a:spcAft>
                <a:spcPts val="0"/>
              </a:spcAft>
              <a:buClr>
                <a:srgbClr val="FFFFFF"/>
              </a:buClr>
              <a:buSzPts val="1400"/>
              <a:buFont typeface="Twentieth Century"/>
              <a:buNone/>
              <a:defRPr sz="1400" b="1">
                <a:solidFill>
                  <a:srgbClr val="FFFFFF"/>
                </a:solidFill>
              </a:defRPr>
            </a:lvl5pPr>
            <a:lvl6pPr marL="0" lvl="5" indent="0" algn="ctr">
              <a:lnSpc>
                <a:spcPct val="100000"/>
              </a:lnSpc>
              <a:spcBef>
                <a:spcPts val="0"/>
              </a:spcBef>
              <a:spcAft>
                <a:spcPts val="0"/>
              </a:spcAft>
              <a:buClr>
                <a:srgbClr val="FFFFFF"/>
              </a:buClr>
              <a:buSzPts val="1400"/>
              <a:buFont typeface="Twentieth Century"/>
              <a:buNone/>
              <a:defRPr sz="1400" b="1">
                <a:solidFill>
                  <a:srgbClr val="FFFFFF"/>
                </a:solidFill>
              </a:defRPr>
            </a:lvl6pPr>
            <a:lvl7pPr marL="0" lvl="6" indent="0" algn="ctr">
              <a:lnSpc>
                <a:spcPct val="100000"/>
              </a:lnSpc>
              <a:spcBef>
                <a:spcPts val="0"/>
              </a:spcBef>
              <a:spcAft>
                <a:spcPts val="0"/>
              </a:spcAft>
              <a:buClr>
                <a:srgbClr val="FFFFFF"/>
              </a:buClr>
              <a:buSzPts val="1400"/>
              <a:buFont typeface="Twentieth Century"/>
              <a:buNone/>
              <a:defRPr sz="1400" b="1">
                <a:solidFill>
                  <a:srgbClr val="FFFFFF"/>
                </a:solidFill>
              </a:defRPr>
            </a:lvl7pPr>
            <a:lvl8pPr marL="0" lvl="7" indent="0" algn="ctr">
              <a:lnSpc>
                <a:spcPct val="100000"/>
              </a:lnSpc>
              <a:spcBef>
                <a:spcPts val="0"/>
              </a:spcBef>
              <a:spcAft>
                <a:spcPts val="0"/>
              </a:spcAft>
              <a:buClr>
                <a:srgbClr val="FFFFFF"/>
              </a:buClr>
              <a:buSzPts val="1400"/>
              <a:buFont typeface="Twentieth Century"/>
              <a:buNone/>
              <a:defRPr sz="1400" b="1">
                <a:solidFill>
                  <a:srgbClr val="FFFFFF"/>
                </a:solidFill>
              </a:defRPr>
            </a:lvl8pPr>
            <a:lvl9pPr marL="0" lvl="8" indent="0" algn="ctr">
              <a:lnSpc>
                <a:spcPct val="100000"/>
              </a:lnSpc>
              <a:spcBef>
                <a:spcPts val="0"/>
              </a:spcBef>
              <a:spcAft>
                <a:spcPts val="0"/>
              </a:spcAft>
              <a:buClr>
                <a:srgbClr val="FFFFFF"/>
              </a:buClr>
              <a:buSzPts val="1400"/>
              <a:buFont typeface="Twentieth Century"/>
              <a:buNone/>
              <a:defRPr sz="1400" b="1">
                <a:solidFill>
                  <a:srgbClr val="FFFFFF"/>
                </a:solidFill>
              </a:defRPr>
            </a:lvl9pPr>
          </a:lstStyle>
          <a:p>
            <a:pPr marL="0" lvl="0" indent="0" algn="ctr" rtl="0">
              <a:spcBef>
                <a:spcPts val="0"/>
              </a:spcBef>
              <a:spcAft>
                <a:spcPts val="0"/>
              </a:spcAft>
              <a:buNone/>
            </a:pPr>
            <a:fld id="{00000000-1234-1234-1234-123412341234}" type="slidenum">
              <a:rPr lang="en-US"/>
              <a:t>‹#›</a:t>
            </a:fld>
            <a:endParaRPr/>
          </a:p>
        </p:txBody>
      </p:sp>
      <p:sp>
        <p:nvSpPr>
          <p:cNvPr id="59" name="Google Shape;59;p42"/>
          <p:cNvSpPr txBox="1">
            <a:spLocks noGrp="1"/>
          </p:cNvSpPr>
          <p:nvPr>
            <p:ph type="title"/>
          </p:nvPr>
        </p:nvSpPr>
        <p:spPr>
          <a:xfrm>
            <a:off x="0" y="0"/>
            <a:ext cx="9144000" cy="869950"/>
          </a:xfrm>
          <a:prstGeom prst="rect">
            <a:avLst/>
          </a:prstGeom>
          <a:noFill/>
          <a:ln>
            <a:noFill/>
          </a:ln>
        </p:spPr>
        <p:txBody>
          <a:bodyPr spcFirstLastPara="1" wrap="square" lIns="45700" tIns="45700" rIns="45700" bIns="45700" anchor="ctr" anchorCtr="0">
            <a:normAutofit/>
          </a:bodyPr>
          <a:lstStyle>
            <a:lvl1pPr lvl="0" algn="ctr">
              <a:lnSpc>
                <a:spcPct val="100000"/>
              </a:lnSpc>
              <a:spcBef>
                <a:spcPts val="0"/>
              </a:spcBef>
              <a:spcAft>
                <a:spcPts val="0"/>
              </a:spcAft>
              <a:buClr>
                <a:srgbClr val="002060"/>
              </a:buClr>
              <a:buSzPts val="1800"/>
              <a:buNone/>
              <a:defRPr/>
            </a:lvl1pPr>
            <a:lvl2pPr lvl="1" algn="ctr">
              <a:lnSpc>
                <a:spcPct val="100000"/>
              </a:lnSpc>
              <a:spcBef>
                <a:spcPts val="0"/>
              </a:spcBef>
              <a:spcAft>
                <a:spcPts val="0"/>
              </a:spcAft>
              <a:buClr>
                <a:srgbClr val="002060"/>
              </a:buClr>
              <a:buSzPts val="1800"/>
              <a:buNone/>
              <a:defRPr/>
            </a:lvl2pPr>
            <a:lvl3pPr lvl="2" algn="ctr">
              <a:lnSpc>
                <a:spcPct val="100000"/>
              </a:lnSpc>
              <a:spcBef>
                <a:spcPts val="0"/>
              </a:spcBef>
              <a:spcAft>
                <a:spcPts val="0"/>
              </a:spcAft>
              <a:buClr>
                <a:srgbClr val="002060"/>
              </a:buClr>
              <a:buSzPts val="1800"/>
              <a:buNone/>
              <a:defRPr/>
            </a:lvl3pPr>
            <a:lvl4pPr lvl="3" algn="ctr">
              <a:lnSpc>
                <a:spcPct val="100000"/>
              </a:lnSpc>
              <a:spcBef>
                <a:spcPts val="0"/>
              </a:spcBef>
              <a:spcAft>
                <a:spcPts val="0"/>
              </a:spcAft>
              <a:buClr>
                <a:srgbClr val="002060"/>
              </a:buClr>
              <a:buSzPts val="1800"/>
              <a:buNone/>
              <a:defRPr/>
            </a:lvl4pPr>
            <a:lvl5pPr lvl="4" algn="ctr">
              <a:lnSpc>
                <a:spcPct val="100000"/>
              </a:lnSpc>
              <a:spcBef>
                <a:spcPts val="0"/>
              </a:spcBef>
              <a:spcAft>
                <a:spcPts val="0"/>
              </a:spcAft>
              <a:buClr>
                <a:srgbClr val="002060"/>
              </a:buClr>
              <a:buSzPts val="1800"/>
              <a:buNone/>
              <a:defRPr/>
            </a:lvl5pPr>
            <a:lvl6pPr lvl="5" algn="ctr">
              <a:lnSpc>
                <a:spcPct val="100000"/>
              </a:lnSpc>
              <a:spcBef>
                <a:spcPts val="0"/>
              </a:spcBef>
              <a:spcAft>
                <a:spcPts val="0"/>
              </a:spcAft>
              <a:buClr>
                <a:srgbClr val="002060"/>
              </a:buClr>
              <a:buSzPts val="1800"/>
              <a:buNone/>
              <a:defRPr/>
            </a:lvl6pPr>
            <a:lvl7pPr lvl="6" algn="ctr">
              <a:lnSpc>
                <a:spcPct val="100000"/>
              </a:lnSpc>
              <a:spcBef>
                <a:spcPts val="0"/>
              </a:spcBef>
              <a:spcAft>
                <a:spcPts val="0"/>
              </a:spcAft>
              <a:buClr>
                <a:srgbClr val="002060"/>
              </a:buClr>
              <a:buSzPts val="1800"/>
              <a:buNone/>
              <a:defRPr/>
            </a:lvl7pPr>
            <a:lvl8pPr lvl="7" algn="ctr">
              <a:lnSpc>
                <a:spcPct val="100000"/>
              </a:lnSpc>
              <a:spcBef>
                <a:spcPts val="0"/>
              </a:spcBef>
              <a:spcAft>
                <a:spcPts val="0"/>
              </a:spcAft>
              <a:buClr>
                <a:srgbClr val="002060"/>
              </a:buClr>
              <a:buSzPts val="1800"/>
              <a:buNone/>
              <a:defRPr/>
            </a:lvl8pPr>
            <a:lvl9pPr lvl="8" algn="ctr">
              <a:lnSpc>
                <a:spcPct val="100000"/>
              </a:lnSpc>
              <a:spcBef>
                <a:spcPts val="0"/>
              </a:spcBef>
              <a:spcAft>
                <a:spcPts val="0"/>
              </a:spcAft>
              <a:buClr>
                <a:srgbClr val="002060"/>
              </a:buClr>
              <a:buSzPts val="1800"/>
              <a:buNone/>
              <a:defRPr/>
            </a:lvl9pPr>
          </a:lstStyle>
          <a:p>
            <a:endParaRPr/>
          </a:p>
        </p:txBody>
      </p:sp>
      <p:sp>
        <p:nvSpPr>
          <p:cNvPr id="60" name="Google Shape;60;p42"/>
          <p:cNvSpPr txBox="1"/>
          <p:nvPr/>
        </p:nvSpPr>
        <p:spPr>
          <a:xfrm>
            <a:off x="5979255" y="6446836"/>
            <a:ext cx="2575562" cy="294641"/>
          </a:xfrm>
          <a:prstGeom prst="rect">
            <a:avLst/>
          </a:prstGeom>
          <a:noFill/>
          <a:ln>
            <a:noFill/>
          </a:ln>
        </p:spPr>
        <p:txBody>
          <a:bodyPr spcFirstLastPara="1" wrap="square" lIns="45700" tIns="45700" rIns="45700" bIns="45700" anchor="ctr" anchorCtr="0">
            <a:spAutoFit/>
          </a:bodyPr>
          <a:lstStyle/>
          <a:p>
            <a:pPr marL="0" marR="0" lvl="0" indent="0" algn="r" rtl="0">
              <a:lnSpc>
                <a:spcPct val="100000"/>
              </a:lnSpc>
              <a:spcBef>
                <a:spcPts val="0"/>
              </a:spcBef>
              <a:spcAft>
                <a:spcPts val="0"/>
              </a:spcAft>
              <a:buClr>
                <a:srgbClr val="000000"/>
              </a:buClr>
              <a:buSzPts val="1400"/>
              <a:buFont typeface="Garamond"/>
              <a:buNone/>
            </a:pPr>
            <a:r>
              <a:rPr lang="en-US" sz="1400" b="0" i="0" u="none" strike="noStrike" cap="none">
                <a:solidFill>
                  <a:srgbClr val="000000"/>
                </a:solidFill>
                <a:latin typeface="Garamond"/>
                <a:ea typeface="Garamond"/>
                <a:cs typeface="Garamond"/>
                <a:sym typeface="Garamond"/>
              </a:rPr>
              <a:t>June 9, 2021</a:t>
            </a:r>
            <a:endParaRPr/>
          </a:p>
        </p:txBody>
      </p:sp>
    </p:spTree>
    <p:extLst>
      <p:ext uri="{BB962C8B-B14F-4D97-AF65-F5344CB8AC3E}">
        <p14:creationId xmlns:p14="http://schemas.microsoft.com/office/powerpoint/2010/main" val="7539578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sp>
        <p:nvSpPr>
          <p:cNvPr id="14" name="Title Text"/>
          <p:cNvSpPr txBox="1">
            <a:spLocks noGrp="1"/>
          </p:cNvSpPr>
          <p:nvPr>
            <p:ph type="title"/>
          </p:nvPr>
        </p:nvSpPr>
        <p:spPr>
          <a:xfrm>
            <a:off x="-2875" y="3962400"/>
            <a:ext cx="9133935" cy="1828800"/>
          </a:xfrm>
          <a:prstGeom prst="rect">
            <a:avLst/>
          </a:prstGeom>
        </p:spPr>
        <p:txBody>
          <a:bodyPr anchor="b"/>
          <a:lstStyle/>
          <a:p>
            <a:r>
              <a:t>Title Text</a:t>
            </a:r>
          </a:p>
        </p:txBody>
      </p:sp>
      <p:sp>
        <p:nvSpPr>
          <p:cNvPr id="15" name="Straight Connector 2"/>
          <p:cNvSpPr/>
          <p:nvPr/>
        </p:nvSpPr>
        <p:spPr>
          <a:xfrm>
            <a:off x="-1905000" y="152399"/>
            <a:ext cx="914401" cy="914402"/>
          </a:xfrm>
          <a:prstGeom prst="line">
            <a:avLst/>
          </a:prstGeom>
          <a:ln w="10000">
            <a:solidFill>
              <a:schemeClr val="accent1"/>
            </a:solidFill>
          </a:ln>
        </p:spPr>
        <p:txBody>
          <a:bodyPr lIns="45719" rIns="45719"/>
          <a:lstStyle/>
          <a:p>
            <a:endParaRPr/>
          </a:p>
        </p:txBody>
      </p:sp>
      <p:sp>
        <p:nvSpPr>
          <p:cNvPr id="16" name="Straight Connector 12"/>
          <p:cNvSpPr/>
          <p:nvPr/>
        </p:nvSpPr>
        <p:spPr>
          <a:xfrm>
            <a:off x="1295399" y="6360317"/>
            <a:ext cx="7838538" cy="1"/>
          </a:xfrm>
          <a:prstGeom prst="line">
            <a:avLst/>
          </a:prstGeom>
          <a:ln w="15875">
            <a:solidFill>
              <a:srgbClr val="C80000">
                <a:alpha val="54902"/>
              </a:srgbClr>
            </a:solidFill>
          </a:ln>
        </p:spPr>
        <p:txBody>
          <a:bodyPr lIns="45719" rIns="45719"/>
          <a:lstStyle/>
          <a:p>
            <a:endParaRPr/>
          </a:p>
        </p:txBody>
      </p:sp>
      <p:pic>
        <p:nvPicPr>
          <p:cNvPr id="17" name="Picture 14" descr="Picture 14"/>
          <p:cNvPicPr>
            <a:picLocks noChangeAspect="1"/>
          </p:cNvPicPr>
          <p:nvPr/>
        </p:nvPicPr>
        <p:blipFill>
          <a:blip r:embed="rId2"/>
          <a:srcRect b="15385"/>
          <a:stretch>
            <a:fillRect/>
          </a:stretch>
        </p:blipFill>
        <p:spPr>
          <a:xfrm>
            <a:off x="10065" y="6019800"/>
            <a:ext cx="1371397" cy="838200"/>
          </a:xfrm>
          <a:prstGeom prst="rect">
            <a:avLst/>
          </a:prstGeom>
          <a:ln w="12700">
            <a:miter lim="400000"/>
          </a:ln>
        </p:spPr>
      </p:pic>
      <p:sp>
        <p:nvSpPr>
          <p:cNvPr id="1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03085"/>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sp>
        <p:nvSpPr>
          <p:cNvPr id="63" name="Straight Connector 10"/>
          <p:cNvSpPr/>
          <p:nvPr/>
        </p:nvSpPr>
        <p:spPr>
          <a:xfrm>
            <a:off x="1295399" y="6360317"/>
            <a:ext cx="7838538" cy="1"/>
          </a:xfrm>
          <a:prstGeom prst="line">
            <a:avLst/>
          </a:prstGeom>
          <a:ln w="15875">
            <a:solidFill>
              <a:srgbClr val="C80000">
                <a:alpha val="54902"/>
              </a:srgbClr>
            </a:solidFill>
          </a:ln>
        </p:spPr>
        <p:txBody>
          <a:bodyPr lIns="45719" rIns="45719"/>
          <a:lstStyle/>
          <a:p>
            <a:endParaRPr/>
          </a:p>
        </p:txBody>
      </p:sp>
      <p:pic>
        <p:nvPicPr>
          <p:cNvPr id="64" name="Picture 11" descr="Picture 11"/>
          <p:cNvPicPr>
            <a:picLocks noChangeAspect="1"/>
          </p:cNvPicPr>
          <p:nvPr/>
        </p:nvPicPr>
        <p:blipFill>
          <a:blip r:embed="rId2"/>
          <a:srcRect b="15385"/>
          <a:stretch>
            <a:fillRect/>
          </a:stretch>
        </p:blipFill>
        <p:spPr>
          <a:xfrm>
            <a:off x="10065" y="6019800"/>
            <a:ext cx="1371397" cy="838200"/>
          </a:xfrm>
          <a:prstGeom prst="rect">
            <a:avLst/>
          </a:prstGeom>
          <a:ln w="12700">
            <a:miter lim="400000"/>
          </a:ln>
        </p:spPr>
      </p:pic>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66" name="Title Text"/>
          <p:cNvSpPr txBox="1">
            <a:spLocks noGrp="1"/>
          </p:cNvSpPr>
          <p:nvPr>
            <p:ph type="title"/>
          </p:nvPr>
        </p:nvSpPr>
        <p:spPr>
          <a:xfrm>
            <a:off x="0" y="0"/>
            <a:ext cx="9144000" cy="869950"/>
          </a:xfrm>
          <a:prstGeom prst="rect">
            <a:avLst/>
          </a:prstGeom>
        </p:spPr>
        <p:txBody>
          <a:bodyPr/>
          <a:lstStyle/>
          <a:p>
            <a:r>
              <a:t>Title Text</a:t>
            </a:r>
          </a:p>
        </p:txBody>
      </p:sp>
      <p:sp>
        <p:nvSpPr>
          <p:cNvPr id="67" name="Body Level One…"/>
          <p:cNvSpPr txBox="1">
            <a:spLocks noGrp="1"/>
          </p:cNvSpPr>
          <p:nvPr>
            <p:ph type="body" sz="half" idx="1"/>
          </p:nvPr>
        </p:nvSpPr>
        <p:spPr>
          <a:xfrm>
            <a:off x="523335" y="1591691"/>
            <a:ext cx="3886201" cy="450430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8" name="Text Placeholder 15"/>
          <p:cNvSpPr>
            <a:spLocks noGrp="1"/>
          </p:cNvSpPr>
          <p:nvPr>
            <p:ph type="body" sz="quarter" idx="21"/>
          </p:nvPr>
        </p:nvSpPr>
        <p:spPr>
          <a:xfrm>
            <a:off x="523335" y="905892"/>
            <a:ext cx="3886201" cy="640081"/>
          </a:xfrm>
          <a:prstGeom prst="rect">
            <a:avLst/>
          </a:prstGeom>
          <a:solidFill>
            <a:schemeClr val="accent2"/>
          </a:solidFill>
        </p:spPr>
        <p:txBody>
          <a:bodyPr anchor="ctr"/>
          <a:lstStyle/>
          <a:p>
            <a:pPr marL="0" indent="0">
              <a:buClrTx/>
              <a:buSzTx/>
              <a:buNone/>
              <a:defRPr sz="2000" b="1">
                <a:solidFill>
                  <a:srgbClr val="FFFFFF"/>
                </a:solidFill>
              </a:defRPr>
            </a:pPr>
            <a:endParaRPr/>
          </a:p>
        </p:txBody>
      </p:sp>
      <p:sp>
        <p:nvSpPr>
          <p:cNvPr id="69" name="Text Placeholder 14"/>
          <p:cNvSpPr>
            <a:spLocks noGrp="1"/>
          </p:cNvSpPr>
          <p:nvPr>
            <p:ph type="body" sz="quarter" idx="22"/>
          </p:nvPr>
        </p:nvSpPr>
        <p:spPr>
          <a:xfrm>
            <a:off x="4714335" y="905892"/>
            <a:ext cx="3886201" cy="640081"/>
          </a:xfrm>
          <a:prstGeom prst="rect">
            <a:avLst/>
          </a:prstGeom>
          <a:solidFill>
            <a:schemeClr val="accent4"/>
          </a:solidFill>
        </p:spPr>
        <p:txBody>
          <a:bodyPr anchor="ctr"/>
          <a:lstStyle/>
          <a:p>
            <a:pPr marL="0" indent="0">
              <a:buClrTx/>
              <a:buSzTx/>
              <a:buNone/>
              <a:defRPr sz="2000" b="1">
                <a:solidFill>
                  <a:srgbClr val="FFFFFF"/>
                </a:solidFill>
              </a:defRPr>
            </a:pPr>
            <a:endParaRPr/>
          </a:p>
        </p:txBody>
      </p:sp>
    </p:spTree>
    <p:extLst>
      <p:ext uri="{BB962C8B-B14F-4D97-AF65-F5344CB8AC3E}">
        <p14:creationId xmlns:p14="http://schemas.microsoft.com/office/powerpoint/2010/main" val="3971468324"/>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pic>
        <p:nvPicPr>
          <p:cNvPr id="78" name="Picture 11" descr="Picture 11"/>
          <p:cNvPicPr>
            <a:picLocks noChangeAspect="1"/>
          </p:cNvPicPr>
          <p:nvPr/>
        </p:nvPicPr>
        <p:blipFill>
          <a:blip r:embed="rId2"/>
          <a:srcRect b="15385"/>
          <a:stretch>
            <a:fillRect/>
          </a:stretch>
        </p:blipFill>
        <p:spPr>
          <a:xfrm>
            <a:off x="10065" y="6019800"/>
            <a:ext cx="1371397" cy="838200"/>
          </a:xfrm>
          <a:prstGeom prst="rect">
            <a:avLst/>
          </a:prstGeom>
          <a:ln w="12700">
            <a:miter lim="400000"/>
          </a:ln>
        </p:spPr>
      </p:pic>
      <p:sp>
        <p:nvSpPr>
          <p:cNvPr id="77" name="Straight Connector 10"/>
          <p:cNvSpPr/>
          <p:nvPr/>
        </p:nvSpPr>
        <p:spPr>
          <a:xfrm>
            <a:off x="1371397" y="6345717"/>
            <a:ext cx="7762538" cy="19050"/>
          </a:xfrm>
          <a:prstGeom prst="line">
            <a:avLst/>
          </a:prstGeom>
          <a:ln w="15875">
            <a:solidFill>
              <a:srgbClr val="B51E2D">
                <a:alpha val="80000"/>
              </a:srgbClr>
            </a:solidFill>
          </a:ln>
        </p:spPr>
        <p:txBody>
          <a:bodyPr lIns="45719" rIns="45719"/>
          <a:lstStyle/>
          <a:p>
            <a:endParaRPr/>
          </a:p>
        </p:txBody>
      </p:sp>
      <p:sp>
        <p:nvSpPr>
          <p:cNvPr id="79"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
        <p:nvSpPr>
          <p:cNvPr id="80" name="Title Text"/>
          <p:cNvSpPr txBox="1">
            <a:spLocks noGrp="1"/>
          </p:cNvSpPr>
          <p:nvPr>
            <p:ph type="title"/>
          </p:nvPr>
        </p:nvSpPr>
        <p:spPr>
          <a:xfrm>
            <a:off x="10064" y="-2620"/>
            <a:ext cx="9123871" cy="871301"/>
          </a:xfrm>
          <a:prstGeom prst="rect">
            <a:avLst/>
          </a:prstGeom>
        </p:spPr>
        <p:txBody>
          <a:bodyPr/>
          <a:lstStyle/>
          <a:p>
            <a:r>
              <a:t>Title Text</a:t>
            </a:r>
          </a:p>
        </p:txBody>
      </p:sp>
      <p:sp>
        <p:nvSpPr>
          <p:cNvPr id="6" name="Date Placeholder 3">
            <a:extLst>
              <a:ext uri="{FF2B5EF4-FFF2-40B4-BE49-F238E27FC236}">
                <a16:creationId xmlns:a16="http://schemas.microsoft.com/office/drawing/2014/main" id="{B187917A-CC78-4945-8B13-1CC7FD322FAC}"/>
              </a:ext>
            </a:extLst>
          </p:cNvPr>
          <p:cNvSpPr txBox="1"/>
          <p:nvPr userDrawn="1"/>
        </p:nvSpPr>
        <p:spPr>
          <a:xfrm>
            <a:off x="5979255" y="6440268"/>
            <a:ext cx="2575562" cy="3077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r">
              <a:defRPr sz="1400">
                <a:latin typeface="Garamond"/>
                <a:ea typeface="Garamond"/>
                <a:cs typeface="Garamond"/>
                <a:sym typeface="Garamond"/>
              </a:defRPr>
            </a:lvl1pPr>
          </a:lstStyle>
          <a:p>
            <a:r>
              <a:rPr lang="en-US" dirty="0"/>
              <a:t>January 12, 2022</a:t>
            </a:r>
            <a:endParaRPr dirty="0"/>
          </a:p>
        </p:txBody>
      </p:sp>
    </p:spTree>
    <p:extLst>
      <p:ext uri="{BB962C8B-B14F-4D97-AF65-F5344CB8AC3E}">
        <p14:creationId xmlns:p14="http://schemas.microsoft.com/office/powerpoint/2010/main" val="4077022243"/>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8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56242646"/>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sp>
        <p:nvSpPr>
          <p:cNvPr id="95" name="Straight Connector 10"/>
          <p:cNvSpPr/>
          <p:nvPr/>
        </p:nvSpPr>
        <p:spPr>
          <a:xfrm>
            <a:off x="1295399" y="6360317"/>
            <a:ext cx="7838538" cy="1"/>
          </a:xfrm>
          <a:prstGeom prst="line">
            <a:avLst/>
          </a:prstGeom>
          <a:ln w="15875">
            <a:solidFill>
              <a:srgbClr val="C80000">
                <a:alpha val="54902"/>
              </a:srgbClr>
            </a:solidFill>
          </a:ln>
        </p:spPr>
        <p:txBody>
          <a:bodyPr lIns="45719" rIns="45719"/>
          <a:lstStyle/>
          <a:p>
            <a:endParaRPr/>
          </a:p>
        </p:txBody>
      </p:sp>
      <p:pic>
        <p:nvPicPr>
          <p:cNvPr id="96" name="Picture 11" descr="Picture 11"/>
          <p:cNvPicPr>
            <a:picLocks noChangeAspect="1"/>
          </p:cNvPicPr>
          <p:nvPr/>
        </p:nvPicPr>
        <p:blipFill>
          <a:blip r:embed="rId2"/>
          <a:srcRect b="15385"/>
          <a:stretch>
            <a:fillRect/>
          </a:stretch>
        </p:blipFill>
        <p:spPr>
          <a:xfrm>
            <a:off x="10065" y="6019800"/>
            <a:ext cx="1371397" cy="838200"/>
          </a:xfrm>
          <a:prstGeom prst="rect">
            <a:avLst/>
          </a:prstGeom>
          <a:ln w="12700">
            <a:miter lim="400000"/>
          </a:ln>
        </p:spPr>
      </p:pic>
      <p:sp>
        <p:nvSpPr>
          <p:cNvPr id="9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98" name="Title Text"/>
          <p:cNvSpPr txBox="1">
            <a:spLocks noGrp="1"/>
          </p:cNvSpPr>
          <p:nvPr>
            <p:ph type="title"/>
          </p:nvPr>
        </p:nvSpPr>
        <p:spPr>
          <a:xfrm>
            <a:off x="0" y="0"/>
            <a:ext cx="9144000" cy="869950"/>
          </a:xfrm>
          <a:prstGeom prst="rect">
            <a:avLst/>
          </a:prstGeom>
        </p:spPr>
        <p:txBody>
          <a:bodyPr/>
          <a:lstStyle/>
          <a:p>
            <a:r>
              <a:t>Title Text</a:t>
            </a:r>
          </a:p>
        </p:txBody>
      </p:sp>
    </p:spTree>
    <p:extLst>
      <p:ext uri="{BB962C8B-B14F-4D97-AF65-F5344CB8AC3E}">
        <p14:creationId xmlns:p14="http://schemas.microsoft.com/office/powerpoint/2010/main" val="293779984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sp>
        <p:nvSpPr>
          <p:cNvPr id="51" name="Straight Connector 10"/>
          <p:cNvSpPr/>
          <p:nvPr/>
        </p:nvSpPr>
        <p:spPr>
          <a:xfrm>
            <a:off x="1295399" y="6360317"/>
            <a:ext cx="7838538" cy="1"/>
          </a:xfrm>
          <a:prstGeom prst="line">
            <a:avLst/>
          </a:prstGeom>
          <a:ln w="15875">
            <a:solidFill>
              <a:srgbClr val="C80000">
                <a:alpha val="54902"/>
              </a:srgbClr>
            </a:solidFill>
          </a:ln>
        </p:spPr>
        <p:txBody>
          <a:bodyPr lIns="45719" rIns="45719"/>
          <a:lstStyle/>
          <a:p>
            <a:endParaRPr/>
          </a:p>
        </p:txBody>
      </p:sp>
      <p:pic>
        <p:nvPicPr>
          <p:cNvPr id="52" name="Picture 11" descr="Picture 11"/>
          <p:cNvPicPr>
            <a:picLocks noChangeAspect="1"/>
          </p:cNvPicPr>
          <p:nvPr/>
        </p:nvPicPr>
        <p:blipFill>
          <a:blip r:embed="rId2"/>
          <a:srcRect b="15385"/>
          <a:stretch>
            <a:fillRect/>
          </a:stretch>
        </p:blipFill>
        <p:spPr>
          <a:xfrm>
            <a:off x="10065" y="6019800"/>
            <a:ext cx="1371397" cy="838200"/>
          </a:xfrm>
          <a:prstGeom prst="rect">
            <a:avLst/>
          </a:prstGeom>
          <a:ln w="12700">
            <a:miter lim="400000"/>
          </a:ln>
        </p:spPr>
      </p:pic>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4" name="Title Text"/>
          <p:cNvSpPr txBox="1">
            <a:spLocks noGrp="1"/>
          </p:cNvSpPr>
          <p:nvPr>
            <p:ph type="title"/>
          </p:nvPr>
        </p:nvSpPr>
        <p:spPr>
          <a:xfrm>
            <a:off x="0" y="0"/>
            <a:ext cx="9144000" cy="838200"/>
          </a:xfrm>
          <a:prstGeom prst="rect">
            <a:avLst/>
          </a:prstGeom>
        </p:spPr>
        <p:txBody>
          <a:bodyPr/>
          <a:lstStyle/>
          <a:p>
            <a:r>
              <a:t>Title Text</a:t>
            </a:r>
          </a:p>
        </p:txBody>
      </p:sp>
      <p:sp>
        <p:nvSpPr>
          <p:cNvPr id="55" name="Body Level One…"/>
          <p:cNvSpPr txBox="1">
            <a:spLocks noGrp="1"/>
          </p:cNvSpPr>
          <p:nvPr>
            <p:ph type="body" sz="half" idx="1"/>
          </p:nvPr>
        </p:nvSpPr>
        <p:spPr>
          <a:xfrm>
            <a:off x="336698" y="914400"/>
            <a:ext cx="3886201" cy="51054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6" name="Date Placeholder 3"/>
          <p:cNvSpPr txBox="1"/>
          <p:nvPr/>
        </p:nvSpPr>
        <p:spPr>
          <a:xfrm>
            <a:off x="5979255" y="6446836"/>
            <a:ext cx="2575562" cy="294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r">
              <a:defRPr sz="1400">
                <a:latin typeface="Garamond"/>
                <a:ea typeface="Garamond"/>
                <a:cs typeface="Garamond"/>
                <a:sym typeface="Garamond"/>
              </a:defRPr>
            </a:lvl1pPr>
          </a:lstStyle>
          <a:p>
            <a:r>
              <a:t>June 9, 2021</a:t>
            </a: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26" name="Straight Connector 10"/>
          <p:cNvSpPr/>
          <p:nvPr/>
        </p:nvSpPr>
        <p:spPr>
          <a:xfrm>
            <a:off x="1295399" y="6360317"/>
            <a:ext cx="7838538" cy="1"/>
          </a:xfrm>
          <a:prstGeom prst="line">
            <a:avLst/>
          </a:prstGeom>
          <a:ln w="15875">
            <a:solidFill>
              <a:srgbClr val="C80000">
                <a:alpha val="54902"/>
              </a:srgbClr>
            </a:solidFill>
          </a:ln>
        </p:spPr>
        <p:txBody>
          <a:bodyPr lIns="45719" rIns="45719"/>
          <a:lstStyle/>
          <a:p>
            <a:endParaRPr/>
          </a:p>
        </p:txBody>
      </p:sp>
      <p:pic>
        <p:nvPicPr>
          <p:cNvPr id="27" name="Picture 11" descr="Picture 11"/>
          <p:cNvPicPr>
            <a:picLocks noChangeAspect="1"/>
          </p:cNvPicPr>
          <p:nvPr/>
        </p:nvPicPr>
        <p:blipFill>
          <a:blip r:embed="rId2"/>
          <a:srcRect b="15385"/>
          <a:stretch>
            <a:fillRect/>
          </a:stretch>
        </p:blipFill>
        <p:spPr>
          <a:xfrm>
            <a:off x="10065" y="6019800"/>
            <a:ext cx="1371397" cy="838200"/>
          </a:xfrm>
          <a:prstGeom prst="rect">
            <a:avLst/>
          </a:prstGeom>
          <a:ln w="12700">
            <a:miter lim="400000"/>
          </a:ln>
        </p:spPr>
      </p:pic>
      <p:sp>
        <p:nvSpPr>
          <p:cNvPr id="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9" name="Title Text"/>
          <p:cNvSpPr txBox="1">
            <a:spLocks noGrp="1"/>
          </p:cNvSpPr>
          <p:nvPr>
            <p:ph type="title"/>
          </p:nvPr>
        </p:nvSpPr>
        <p:spPr>
          <a:xfrm>
            <a:off x="0" y="0"/>
            <a:ext cx="9144000" cy="914400"/>
          </a:xfrm>
          <a:prstGeom prst="rect">
            <a:avLst/>
          </a:prstGeom>
        </p:spPr>
        <p:txBody>
          <a:bodyPr/>
          <a:lstStyle/>
          <a:p>
            <a:r>
              <a:t>Title Text</a:t>
            </a:r>
          </a:p>
        </p:txBody>
      </p:sp>
      <p:sp>
        <p:nvSpPr>
          <p:cNvPr id="30" name="Body Level One…"/>
          <p:cNvSpPr txBox="1">
            <a:spLocks noGrp="1"/>
          </p:cNvSpPr>
          <p:nvPr>
            <p:ph type="body" idx="1"/>
          </p:nvPr>
        </p:nvSpPr>
        <p:spPr>
          <a:xfrm>
            <a:off x="612648" y="990600"/>
            <a:ext cx="8153401" cy="5105400"/>
          </a:xfrm>
          <a:prstGeom prst="rect">
            <a:avLst/>
          </a:prstGeom>
        </p:spPr>
        <p:txBody>
          <a:bodyPr/>
          <a:lstStyle>
            <a:lvl1pPr>
              <a:defRPr sz="2800"/>
            </a:lvl1pPr>
            <a:lvl2pPr marL="685800" indent="-320039">
              <a:defRPr sz="2800"/>
            </a:lvl2pPr>
            <a:lvl3pPr marL="1005839" indent="-320039">
              <a:defRPr sz="2800"/>
            </a:lvl3pPr>
            <a:lvl4pPr marL="1498600" indent="-355600">
              <a:defRPr sz="2800"/>
            </a:lvl4pPr>
            <a:lvl5pPr marL="1955800" indent="-355600">
              <a:defRPr sz="2800"/>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1" name="Date Placeholder 3"/>
          <p:cNvSpPr txBox="1"/>
          <p:nvPr/>
        </p:nvSpPr>
        <p:spPr>
          <a:xfrm>
            <a:off x="5979255" y="6440268"/>
            <a:ext cx="2575562" cy="3077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r">
              <a:defRPr sz="1400">
                <a:latin typeface="Garamond"/>
                <a:ea typeface="Garamond"/>
                <a:cs typeface="Garamond"/>
                <a:sym typeface="Garamond"/>
              </a:defRPr>
            </a:lvl1pPr>
          </a:lstStyle>
          <a:p>
            <a:r>
              <a:rPr lang="en-US" dirty="0"/>
              <a:t>February 22, 2022</a:t>
            </a:r>
          </a:p>
        </p:txBody>
      </p:sp>
    </p:spTree>
    <p:extLst>
      <p:ext uri="{BB962C8B-B14F-4D97-AF65-F5344CB8AC3E}">
        <p14:creationId xmlns:p14="http://schemas.microsoft.com/office/powerpoint/2010/main" val="395195680"/>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lnSpc>
                <a:spcPct val="90000"/>
              </a:lnSpc>
              <a:spcBef>
                <a:spcPct val="20000"/>
              </a:spcBef>
              <a:spcAft>
                <a:spcPct val="0"/>
              </a:spcAft>
              <a:buSzPct val="100000"/>
              <a:buFont typeface="Wingdings" pitchFamily="2" charset="2"/>
              <a:buChar char="•"/>
            </a:pPr>
            <a:endParaRPr lang="en-US" dirty="0">
              <a:solidFill>
                <a:prstClr val="white"/>
              </a:solidFill>
            </a:endParaRPr>
          </a:p>
        </p:txBody>
      </p:sp>
      <p:sp>
        <p:nvSpPr>
          <p:cNvPr id="10" name="Rectangle 9"/>
          <p:cNvSpPr/>
          <p:nvPr userDrawn="1"/>
        </p:nvSpPr>
        <p:spPr>
          <a:xfrm>
            <a:off x="-9144" y="6053328"/>
            <a:ext cx="2249424" cy="713232"/>
          </a:xfrm>
          <a:prstGeom prst="rect">
            <a:avLst/>
          </a:prstGeom>
          <a:solidFill>
            <a:srgbClr val="5A63BE"/>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lnSpc>
                <a:spcPct val="90000"/>
              </a:lnSpc>
              <a:spcBef>
                <a:spcPct val="20000"/>
              </a:spcBef>
              <a:spcAft>
                <a:spcPct val="0"/>
              </a:spcAft>
              <a:buSzPct val="100000"/>
              <a:buFont typeface="Wingdings" pitchFamily="2" charset="2"/>
              <a:buChar char="•"/>
            </a:pPr>
            <a:endParaRPr lang="en-US" dirty="0">
              <a:solidFill>
                <a:prstClr val="white"/>
              </a:solidFill>
            </a:endParaRPr>
          </a:p>
        </p:txBody>
      </p:sp>
      <p:sp>
        <p:nvSpPr>
          <p:cNvPr id="11" name="Rectangle 10"/>
          <p:cNvSpPr/>
          <p:nvPr/>
        </p:nvSpPr>
        <p:spPr>
          <a:xfrm>
            <a:off x="2359152" y="6044184"/>
            <a:ext cx="6784848" cy="713232"/>
          </a:xfrm>
          <a:prstGeom prst="rect">
            <a:avLst/>
          </a:prstGeom>
          <a:solidFill>
            <a:srgbClr val="FF961E"/>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lnSpc>
                <a:spcPct val="90000"/>
              </a:lnSpc>
              <a:spcBef>
                <a:spcPct val="20000"/>
              </a:spcBef>
              <a:spcAft>
                <a:spcPct val="0"/>
              </a:spcAft>
              <a:buSzPct val="100000"/>
              <a:buFont typeface="Wingdings" pitchFamily="2" charset="2"/>
              <a:buChar char="•"/>
            </a:pPr>
            <a:endParaRPr lang="en-US" dirty="0">
              <a:solidFill>
                <a:prstClr val="white"/>
              </a:solidFill>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dirty="0"/>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Tree>
    <p:extLst>
      <p:ext uri="{BB962C8B-B14F-4D97-AF65-F5344CB8AC3E}">
        <p14:creationId xmlns:p14="http://schemas.microsoft.com/office/powerpoint/2010/main" val="174266915"/>
      </p:ext>
    </p:extLst>
  </p:cSld>
  <p:clrMapOvr>
    <a:overrideClrMapping bg1="dk1" tx1="lt1" bg2="dk2" tx2="lt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4276" y="228600"/>
            <a:ext cx="8129124" cy="685800"/>
          </a:xfrm>
        </p:spPr>
        <p:txBody>
          <a:bodyPr>
            <a:normAutofit/>
          </a:bodyPr>
          <a:lstStyle>
            <a:lvl1pPr>
              <a:defRPr sz="3800">
                <a:latin typeface="+mj-lt"/>
              </a:defRPr>
            </a:lvl1pPr>
          </a:lstStyle>
          <a:p>
            <a:r>
              <a:rPr kumimoji="0" lang="en-US" dirty="0"/>
              <a:t>Click to edit Master title style</a:t>
            </a:r>
          </a:p>
        </p:txBody>
      </p:sp>
      <p:sp>
        <p:nvSpPr>
          <p:cNvPr id="5" name="Footer Placeholder 4"/>
          <p:cNvSpPr>
            <a:spLocks noGrp="1"/>
          </p:cNvSpPr>
          <p:nvPr>
            <p:ph type="ftr" sz="quarter" idx="11"/>
          </p:nvPr>
        </p:nvSpPr>
        <p:spPr/>
        <p:txBody>
          <a:bodyPr/>
          <a:lstStyle/>
          <a:p>
            <a:endParaRPr lang="en-US" dirty="0">
              <a:solidFill>
                <a:srgbClr val="323232"/>
              </a:solidFill>
            </a:endParaRPr>
          </a:p>
        </p:txBody>
      </p:sp>
      <p:sp>
        <p:nvSpPr>
          <p:cNvPr id="8" name="Content Placeholder 7"/>
          <p:cNvSpPr>
            <a:spLocks noGrp="1"/>
          </p:cNvSpPr>
          <p:nvPr>
            <p:ph sz="quarter" idx="1"/>
          </p:nvPr>
        </p:nvSpPr>
        <p:spPr>
          <a:xfrm>
            <a:off x="612648" y="1447800"/>
            <a:ext cx="8153400" cy="4648200"/>
          </a:xfrm>
        </p:spPr>
        <p:txBody>
          <a:bodyPr/>
          <a:lstStyle>
            <a:lvl1pPr>
              <a:spcBef>
                <a:spcPts val="600"/>
              </a:spcBef>
              <a:spcAft>
                <a:spcPts val="600"/>
              </a:spcAft>
              <a:buClr>
                <a:srgbClr val="FF961E"/>
              </a:buClr>
              <a:buSzPct val="70000"/>
              <a:buFont typeface="Wingdings 3" pitchFamily="18" charset="2"/>
              <a:buChar char=""/>
              <a:defRPr>
                <a:latin typeface="Calibri" pitchFamily="34" charset="0"/>
              </a:defRPr>
            </a:lvl1pPr>
            <a:lvl2pPr>
              <a:spcBef>
                <a:spcPts val="600"/>
              </a:spcBef>
              <a:spcAft>
                <a:spcPts val="600"/>
              </a:spcAft>
              <a:buSzPct val="70000"/>
              <a:buFont typeface="Wingdings" pitchFamily="2" charset="2"/>
              <a:buChar char=""/>
              <a:defRPr>
                <a:solidFill>
                  <a:schemeClr val="accent6">
                    <a:lumMod val="50000"/>
                  </a:schemeClr>
                </a:solidFill>
                <a:latin typeface="Calibri" pitchFamily="34" charset="0"/>
              </a:defRPr>
            </a:lvl2pPr>
            <a:lvl3pPr>
              <a:spcBef>
                <a:spcPts val="600"/>
              </a:spcBef>
              <a:buClr>
                <a:srgbClr val="5A63BE"/>
              </a:buClr>
              <a:buSzPct val="100000"/>
              <a:buFont typeface="Arial" pitchFamily="34" charset="0"/>
              <a:buChar char="•"/>
              <a:defRPr>
                <a:latin typeface="Calibri" pitchFamily="34" charset="0"/>
              </a:defRPr>
            </a:lvl3pPr>
            <a:lvl4pPr>
              <a:spcBef>
                <a:spcPts val="600"/>
              </a:spcBef>
              <a:defRPr>
                <a:solidFill>
                  <a:schemeClr val="accent2"/>
                </a:solidFill>
                <a:latin typeface="Calibri" pitchFamily="34" charset="0"/>
              </a:defRPr>
            </a:lvl4pPr>
            <a:lvl5pPr>
              <a:spcBef>
                <a:spcPts val="600"/>
              </a:spcBef>
              <a:buClr>
                <a:schemeClr val="accent1"/>
              </a:buClr>
              <a:defRPr>
                <a:latin typeface="Calibri" pitchFamily="34" charset="0"/>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pic>
        <p:nvPicPr>
          <p:cNvPr id="7" name="Picture 6" descr="A drawing of a cartoon character&#10;&#10;Description automatically generated">
            <a:extLst>
              <a:ext uri="{FF2B5EF4-FFF2-40B4-BE49-F238E27FC236}">
                <a16:creationId xmlns:a16="http://schemas.microsoft.com/office/drawing/2014/main" id="{EFA84364-67A6-4FD8-A967-C90AE87D211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48600" y="0"/>
            <a:ext cx="1142999" cy="925285"/>
          </a:xfrm>
          <a:prstGeom prst="rect">
            <a:avLst/>
          </a:prstGeom>
        </p:spPr>
      </p:pic>
    </p:spTree>
    <p:extLst>
      <p:ext uri="{BB962C8B-B14F-4D97-AF65-F5344CB8AC3E}">
        <p14:creationId xmlns:p14="http://schemas.microsoft.com/office/powerpoint/2010/main" val="39805856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2860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8" name="Rectangle 7"/>
          <p:cNvSpPr/>
          <p:nvPr/>
        </p:nvSpPr>
        <p:spPr>
          <a:xfrm>
            <a:off x="0" y="1066800"/>
            <a:ext cx="1295400" cy="990600"/>
          </a:xfrm>
          <a:prstGeom prst="rect">
            <a:avLst/>
          </a:prstGeom>
          <a:solidFill>
            <a:srgbClr val="5A63BE"/>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lnSpc>
                <a:spcPct val="90000"/>
              </a:lnSpc>
              <a:spcBef>
                <a:spcPct val="20000"/>
              </a:spcBef>
              <a:spcAft>
                <a:spcPct val="0"/>
              </a:spcAft>
              <a:buSzPct val="100000"/>
              <a:buFont typeface="Wingdings" pitchFamily="2" charset="2"/>
              <a:buChar char="•"/>
            </a:pPr>
            <a:endParaRPr lang="en-US" dirty="0">
              <a:solidFill>
                <a:prstClr val="white"/>
              </a:solidFill>
            </a:endParaRPr>
          </a:p>
        </p:txBody>
      </p:sp>
      <p:sp>
        <p:nvSpPr>
          <p:cNvPr id="9" name="Rectangle 8"/>
          <p:cNvSpPr/>
          <p:nvPr/>
        </p:nvSpPr>
        <p:spPr>
          <a:xfrm>
            <a:off x="1371600" y="1066800"/>
            <a:ext cx="7772400" cy="990600"/>
          </a:xfrm>
          <a:prstGeom prst="rect">
            <a:avLst/>
          </a:prstGeom>
          <a:solidFill>
            <a:srgbClr val="FF961E"/>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lnSpc>
                <a:spcPct val="90000"/>
              </a:lnSpc>
              <a:spcBef>
                <a:spcPct val="20000"/>
              </a:spcBef>
              <a:spcAft>
                <a:spcPct val="0"/>
              </a:spcAft>
              <a:buSzPct val="100000"/>
              <a:buFont typeface="Wingdings" pitchFamily="2" charset="2"/>
              <a:buChar char="•"/>
            </a:pPr>
            <a:endParaRPr lang="en-US" dirty="0">
              <a:solidFill>
                <a:prstClr val="white"/>
              </a:solidFill>
            </a:endParaRPr>
          </a:p>
        </p:txBody>
      </p:sp>
      <p:sp>
        <p:nvSpPr>
          <p:cNvPr id="2" name="Title 1"/>
          <p:cNvSpPr>
            <a:spLocks noGrp="1"/>
          </p:cNvSpPr>
          <p:nvPr>
            <p:ph type="title"/>
          </p:nvPr>
        </p:nvSpPr>
        <p:spPr>
          <a:xfrm>
            <a:off x="1371600" y="1066800"/>
            <a:ext cx="7620000" cy="990600"/>
          </a:xfrm>
        </p:spPr>
        <p:txBody>
          <a:bodyPr/>
          <a:lstStyle>
            <a:lvl1pPr algn="l">
              <a:buNone/>
              <a:defRPr sz="4400" b="0" cap="none">
                <a:solidFill>
                  <a:srgbClr val="FFFFFF"/>
                </a:solidFill>
              </a:defRPr>
            </a:lvl1pPr>
          </a:lstStyle>
          <a:p>
            <a:r>
              <a:rPr kumimoji="0" lang="en-US" dirty="0"/>
              <a:t>Click to edit Master title style</a:t>
            </a:r>
          </a:p>
        </p:txBody>
      </p:sp>
      <p:sp>
        <p:nvSpPr>
          <p:cNvPr id="12" name="Date Placeholder 11"/>
          <p:cNvSpPr>
            <a:spLocks noGrp="1"/>
          </p:cNvSpPr>
          <p:nvPr>
            <p:ph type="dt" sz="half" idx="10"/>
          </p:nvPr>
        </p:nvSpPr>
        <p:spPr>
          <a:xfrm>
            <a:off x="6096000" y="6324600"/>
            <a:ext cx="2667000" cy="288925"/>
          </a:xfrm>
          <a:prstGeom prst="rect">
            <a:avLst/>
          </a:prstGeom>
        </p:spPr>
        <p:txBody>
          <a:bodyPr/>
          <a:lstStyle>
            <a:lvl1pPr>
              <a:defRPr sz="1600">
                <a:latin typeface="+mn-lt"/>
              </a:defRPr>
            </a:lvl1pPr>
          </a:lstStyle>
          <a:p>
            <a:pPr fontAlgn="base">
              <a:lnSpc>
                <a:spcPct val="90000"/>
              </a:lnSpc>
              <a:spcBef>
                <a:spcPct val="20000"/>
              </a:spcBef>
              <a:spcAft>
                <a:spcPct val="0"/>
              </a:spcAft>
              <a:buSzPct val="100000"/>
              <a:buFont typeface="Wingdings" pitchFamily="2" charset="2"/>
              <a:buNone/>
            </a:pPr>
            <a:r>
              <a:rPr lang="en-US" dirty="0">
                <a:solidFill>
                  <a:prstClr val="black"/>
                </a:solidFill>
                <a:cs typeface="Arial" charset="0"/>
              </a:rPr>
              <a:t>[DATE]</a:t>
            </a:r>
          </a:p>
        </p:txBody>
      </p:sp>
      <p:sp>
        <p:nvSpPr>
          <p:cNvPr id="14" name="Footer Placeholder 13"/>
          <p:cNvSpPr>
            <a:spLocks noGrp="1"/>
          </p:cNvSpPr>
          <p:nvPr>
            <p:ph type="ftr" sz="quarter" idx="12"/>
          </p:nvPr>
        </p:nvSpPr>
        <p:spPr/>
        <p:txBody>
          <a:bodyPr/>
          <a:lstStyle/>
          <a:p>
            <a:endParaRPr lang="en-US" dirty="0">
              <a:solidFill>
                <a:srgbClr val="323232"/>
              </a:solidFill>
            </a:endParaRPr>
          </a:p>
        </p:txBody>
      </p:sp>
      <p:pic>
        <p:nvPicPr>
          <p:cNvPr id="10" name="Picture 9" descr="header.png"/>
          <p:cNvPicPr>
            <a:picLocks noChangeAspect="1"/>
          </p:cNvPicPr>
          <p:nvPr userDrawn="1"/>
        </p:nvPicPr>
        <p:blipFill>
          <a:blip r:embed="rId2" cstate="print"/>
          <a:stretch>
            <a:fillRect/>
          </a:stretch>
        </p:blipFill>
        <p:spPr>
          <a:xfrm>
            <a:off x="0" y="0"/>
            <a:ext cx="9144000" cy="938427"/>
          </a:xfrm>
          <a:prstGeom prst="rect">
            <a:avLst/>
          </a:prstGeom>
        </p:spPr>
      </p:pic>
    </p:spTree>
    <p:extLst>
      <p:ext uri="{BB962C8B-B14F-4D97-AF65-F5344CB8AC3E}">
        <p14:creationId xmlns:p14="http://schemas.microsoft.com/office/powerpoint/2010/main" val="3554923044"/>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lvl1pPr eaLnBrk="1" latinLnBrk="0" hangingPunct="1">
              <a:spcBef>
                <a:spcPts val="600"/>
              </a:spcBef>
              <a:spcAft>
                <a:spcPts val="600"/>
              </a:spcAft>
              <a:defRPr/>
            </a:lvl1pPr>
            <a:lvl2pPr eaLnBrk="1" latinLnBrk="0" hangingPunct="1">
              <a:spcBef>
                <a:spcPts val="600"/>
              </a:spcBef>
              <a:spcAft>
                <a:spcPts val="300"/>
              </a:spcAft>
              <a:defRPr>
                <a:solidFill>
                  <a:schemeClr val="accent2"/>
                </a:solidFill>
              </a:defRPr>
            </a:lvl2pPr>
            <a:lvl3pPr eaLnBrk="1" latinLnBrk="0" hangingPunct="1">
              <a:spcBef>
                <a:spcPts val="600"/>
              </a:spcBef>
              <a:spcAft>
                <a:spcPts val="300"/>
              </a:spcAft>
              <a:defRPr/>
            </a:lvl3pPr>
            <a:lvl4pPr eaLnBrk="1" latinLnBrk="0" hangingPunct="1">
              <a:spcBef>
                <a:spcPts val="600"/>
              </a:spcBef>
              <a:spcAft>
                <a:spcPts val="300"/>
              </a:spcAft>
              <a:buClr>
                <a:schemeClr val="tx1"/>
              </a:buClr>
              <a:defRPr>
                <a:solidFill>
                  <a:schemeClr val="accent2"/>
                </a:solidFill>
              </a:defRPr>
            </a:lvl4pPr>
            <a:lvl5pPr eaLnBrk="1" latinLnBrk="0" hangingPunct="1">
              <a:spcBef>
                <a:spcPts val="600"/>
              </a:spcBef>
              <a:spcAft>
                <a:spcPts val="300"/>
              </a:spcAft>
              <a:buClr>
                <a:schemeClr val="accent1"/>
              </a:buClr>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1" name="Content Placeholder 10"/>
          <p:cNvSpPr>
            <a:spLocks noGrp="1"/>
          </p:cNvSpPr>
          <p:nvPr>
            <p:ph sz="quarter" idx="2"/>
          </p:nvPr>
        </p:nvSpPr>
        <p:spPr>
          <a:xfrm>
            <a:off x="4844901" y="1589567"/>
            <a:ext cx="3886200" cy="4572000"/>
          </a:xfrm>
        </p:spPr>
        <p:txBody>
          <a:bodyPr/>
          <a:lstStyle>
            <a:lvl1pPr>
              <a:spcBef>
                <a:spcPts val="600"/>
              </a:spcBef>
              <a:spcAft>
                <a:spcPts val="600"/>
              </a:spcAft>
              <a:defRPr/>
            </a:lvl1pPr>
            <a:lvl2pPr>
              <a:spcBef>
                <a:spcPts val="600"/>
              </a:spcBef>
              <a:spcAft>
                <a:spcPts val="300"/>
              </a:spcAft>
              <a:defRPr>
                <a:solidFill>
                  <a:schemeClr val="accent2"/>
                </a:solidFill>
              </a:defRPr>
            </a:lvl2pPr>
            <a:lvl3pPr>
              <a:spcBef>
                <a:spcPts val="600"/>
              </a:spcBef>
              <a:spcAft>
                <a:spcPts val="300"/>
              </a:spcAft>
              <a:defRPr/>
            </a:lvl3pPr>
            <a:lvl4pPr>
              <a:spcBef>
                <a:spcPts val="600"/>
              </a:spcBef>
              <a:spcAft>
                <a:spcPts val="300"/>
              </a:spcAft>
              <a:buClr>
                <a:schemeClr val="tx1"/>
              </a:buClr>
              <a:defRPr>
                <a:solidFill>
                  <a:schemeClr val="accent2"/>
                </a:solidFill>
              </a:defRPr>
            </a:lvl4pPr>
            <a:lvl5pPr>
              <a:spcBef>
                <a:spcPts val="600"/>
              </a:spcBef>
              <a:spcAft>
                <a:spcPts val="300"/>
              </a:spcAft>
              <a:buClr>
                <a:schemeClr val="accent1"/>
              </a:buClr>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8" name="Date Placeholder 7"/>
          <p:cNvSpPr>
            <a:spLocks noGrp="1"/>
          </p:cNvSpPr>
          <p:nvPr>
            <p:ph type="dt" sz="half" idx="15"/>
          </p:nvPr>
        </p:nvSpPr>
        <p:spPr>
          <a:xfrm>
            <a:off x="6096000" y="6248400"/>
            <a:ext cx="2667000" cy="365125"/>
          </a:xfrm>
          <a:prstGeom prst="rect">
            <a:avLst/>
          </a:prstGeom>
        </p:spPr>
        <p:txBody>
          <a:bodyPr rtlCol="0"/>
          <a:lstStyle/>
          <a:p>
            <a:pPr fontAlgn="base">
              <a:lnSpc>
                <a:spcPct val="90000"/>
              </a:lnSpc>
              <a:spcBef>
                <a:spcPct val="20000"/>
              </a:spcBef>
              <a:spcAft>
                <a:spcPct val="0"/>
              </a:spcAft>
              <a:buSzPct val="100000"/>
              <a:buFont typeface="Wingdings" pitchFamily="2" charset="2"/>
              <a:buNone/>
            </a:pPr>
            <a:r>
              <a:rPr lang="en-US" dirty="0">
                <a:solidFill>
                  <a:prstClr val="black"/>
                </a:solidFill>
                <a:latin typeface="Arial" charset="0"/>
                <a:cs typeface="Arial" charset="0"/>
              </a:rPr>
              <a:t>10/29/2012</a:t>
            </a:r>
          </a:p>
        </p:txBody>
      </p:sp>
      <p:sp>
        <p:nvSpPr>
          <p:cNvPr id="12" name="Footer Placeholder 11"/>
          <p:cNvSpPr>
            <a:spLocks noGrp="1"/>
          </p:cNvSpPr>
          <p:nvPr>
            <p:ph type="ftr" sz="quarter" idx="17"/>
          </p:nvPr>
        </p:nvSpPr>
        <p:spPr/>
        <p:txBody>
          <a:bodyPr rtlCol="0"/>
          <a:lstStyle/>
          <a:p>
            <a:endParaRPr lang="en-US" dirty="0">
              <a:solidFill>
                <a:srgbClr val="323232"/>
              </a:solidFill>
            </a:endParaRPr>
          </a:p>
        </p:txBody>
      </p:sp>
    </p:spTree>
    <p:extLst>
      <p:ext uri="{BB962C8B-B14F-4D97-AF65-F5344CB8AC3E}">
        <p14:creationId xmlns:p14="http://schemas.microsoft.com/office/powerpoint/2010/main" val="9813695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a:xfrm>
            <a:off x="6096000" y="6248400"/>
            <a:ext cx="2667000" cy="365125"/>
          </a:xfrm>
          <a:prstGeom prst="rect">
            <a:avLst/>
          </a:prstGeom>
        </p:spPr>
        <p:txBody>
          <a:bodyPr rtlCol="0"/>
          <a:lstStyle/>
          <a:p>
            <a:pPr fontAlgn="base">
              <a:lnSpc>
                <a:spcPct val="90000"/>
              </a:lnSpc>
              <a:spcBef>
                <a:spcPct val="20000"/>
              </a:spcBef>
              <a:spcAft>
                <a:spcPct val="0"/>
              </a:spcAft>
              <a:buSzPct val="100000"/>
              <a:buFont typeface="Wingdings" pitchFamily="2" charset="2"/>
              <a:buNone/>
            </a:pPr>
            <a:r>
              <a:rPr lang="en-US" dirty="0">
                <a:solidFill>
                  <a:prstClr val="black"/>
                </a:solidFill>
                <a:latin typeface="Arial" charset="0"/>
                <a:cs typeface="Arial" charset="0"/>
              </a:rPr>
              <a:t>10/29/2012</a:t>
            </a:r>
          </a:p>
        </p:txBody>
      </p:sp>
      <p:sp>
        <p:nvSpPr>
          <p:cNvPr id="12" name="Slide Number Placeholder 11"/>
          <p:cNvSpPr>
            <a:spLocks noGrp="1"/>
          </p:cNvSpPr>
          <p:nvPr>
            <p:ph type="sldNum" sz="quarter" idx="16"/>
          </p:nvPr>
        </p:nvSpPr>
        <p:spPr>
          <a:xfrm>
            <a:off x="7239000" y="6172200"/>
            <a:ext cx="533400" cy="244476"/>
          </a:xfrm>
          <a:prstGeom prst="rect">
            <a:avLst/>
          </a:prstGeom>
        </p:spPr>
        <p:txBody>
          <a:bodyPr rtlCol="0"/>
          <a:lstStyle/>
          <a:p>
            <a:pPr fontAlgn="base">
              <a:lnSpc>
                <a:spcPct val="90000"/>
              </a:lnSpc>
              <a:spcBef>
                <a:spcPct val="20000"/>
              </a:spcBef>
              <a:spcAft>
                <a:spcPct val="0"/>
              </a:spcAft>
              <a:buSzPct val="100000"/>
              <a:buFont typeface="Wingdings" pitchFamily="2" charset="2"/>
              <a:buNone/>
            </a:pPr>
            <a:fld id="{91974DF9-AD47-4691-BA21-BBFCE3637A9A}" type="slidenum">
              <a:rPr lang="en-US" smtClean="0">
                <a:solidFill>
                  <a:prstClr val="black"/>
                </a:solidFill>
                <a:latin typeface="Arial" charset="0"/>
                <a:cs typeface="Arial" charset="0"/>
              </a:rPr>
              <a:pPr fontAlgn="base">
                <a:lnSpc>
                  <a:spcPct val="90000"/>
                </a:lnSpc>
                <a:spcBef>
                  <a:spcPct val="20000"/>
                </a:spcBef>
                <a:spcAft>
                  <a:spcPct val="0"/>
                </a:spcAft>
                <a:buSzPct val="100000"/>
                <a:buFont typeface="Wingdings" pitchFamily="2" charset="2"/>
                <a:buNone/>
              </a:pPr>
              <a:t>‹#›</a:t>
            </a:fld>
            <a:endParaRPr lang="en-US" dirty="0">
              <a:solidFill>
                <a:prstClr val="black"/>
              </a:solidFill>
              <a:latin typeface="Arial" charset="0"/>
              <a:cs typeface="Arial" charset="0"/>
            </a:endParaRPr>
          </a:p>
        </p:txBody>
      </p:sp>
      <p:sp>
        <p:nvSpPr>
          <p:cNvPr id="14" name="Footer Placeholder 13"/>
          <p:cNvSpPr>
            <a:spLocks noGrp="1"/>
          </p:cNvSpPr>
          <p:nvPr>
            <p:ph type="ftr" sz="quarter" idx="17"/>
          </p:nvPr>
        </p:nvSpPr>
        <p:spPr/>
        <p:txBody>
          <a:bodyPr rtlCol="0"/>
          <a:lstStyle/>
          <a:p>
            <a:endParaRPr lang="en-US" dirty="0">
              <a:solidFill>
                <a:srgbClr val="323232"/>
              </a:solidFill>
            </a:endParaRP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Tree>
    <p:extLst>
      <p:ext uri="{BB962C8B-B14F-4D97-AF65-F5344CB8AC3E}">
        <p14:creationId xmlns:p14="http://schemas.microsoft.com/office/powerpoint/2010/main" val="12901458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8686800" cy="869950"/>
          </a:xfrm>
        </p:spPr>
        <p:txBody>
          <a:bodyPr anchor="ctr"/>
          <a:lstStyle>
            <a:lvl1pPr algn="l">
              <a:buNone/>
              <a:defRPr sz="4400" b="0"/>
            </a:lvl1pPr>
          </a:lstStyle>
          <a:p>
            <a:r>
              <a:rPr kumimoji="0" lang="en-US"/>
              <a:t>Click to edit Master title style</a:t>
            </a:r>
          </a:p>
        </p:txBody>
      </p:sp>
      <p:sp>
        <p:nvSpPr>
          <p:cNvPr id="5" name="Date Placeholder 4"/>
          <p:cNvSpPr>
            <a:spLocks noGrp="1"/>
          </p:cNvSpPr>
          <p:nvPr>
            <p:ph type="dt" sz="half" idx="10"/>
          </p:nvPr>
        </p:nvSpPr>
        <p:spPr>
          <a:xfrm>
            <a:off x="6096000" y="6248400"/>
            <a:ext cx="2667000" cy="365125"/>
          </a:xfrm>
          <a:prstGeom prst="rect">
            <a:avLst/>
          </a:prstGeom>
        </p:spPr>
        <p:txBody>
          <a:bodyPr/>
          <a:lstStyle/>
          <a:p>
            <a:pPr fontAlgn="base">
              <a:lnSpc>
                <a:spcPct val="90000"/>
              </a:lnSpc>
              <a:spcBef>
                <a:spcPct val="20000"/>
              </a:spcBef>
              <a:spcAft>
                <a:spcPct val="0"/>
              </a:spcAft>
              <a:buSzPct val="100000"/>
              <a:buFont typeface="Wingdings" pitchFamily="2" charset="2"/>
              <a:buNone/>
            </a:pPr>
            <a:r>
              <a:rPr lang="en-US" dirty="0">
                <a:solidFill>
                  <a:prstClr val="black"/>
                </a:solidFill>
                <a:latin typeface="Arial" charset="0"/>
                <a:cs typeface="Arial" charset="0"/>
              </a:rPr>
              <a:t>10/29/2012</a:t>
            </a:r>
          </a:p>
        </p:txBody>
      </p:sp>
      <p:sp>
        <p:nvSpPr>
          <p:cNvPr id="6" name="Footer Placeholder 5"/>
          <p:cNvSpPr>
            <a:spLocks noGrp="1"/>
          </p:cNvSpPr>
          <p:nvPr>
            <p:ph type="ftr" sz="quarter" idx="11"/>
          </p:nvPr>
        </p:nvSpPr>
        <p:spPr/>
        <p:txBody>
          <a:bodyPr/>
          <a:lstStyle/>
          <a:p>
            <a:endParaRPr lang="en-US" dirty="0">
              <a:solidFill>
                <a:srgbClr val="323232"/>
              </a:solidFill>
            </a:endParaRP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7945455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6096000" y="6248400"/>
            <a:ext cx="2667000" cy="365125"/>
          </a:xfrm>
          <a:prstGeom prst="rect">
            <a:avLst/>
          </a:prstGeom>
        </p:spPr>
        <p:txBody>
          <a:bodyPr/>
          <a:lstStyle/>
          <a:p>
            <a:pPr fontAlgn="base">
              <a:lnSpc>
                <a:spcPct val="90000"/>
              </a:lnSpc>
              <a:spcBef>
                <a:spcPct val="20000"/>
              </a:spcBef>
              <a:spcAft>
                <a:spcPct val="0"/>
              </a:spcAft>
              <a:buSzPct val="100000"/>
              <a:buFont typeface="Wingdings" pitchFamily="2" charset="2"/>
              <a:buNone/>
            </a:pPr>
            <a:r>
              <a:rPr lang="en-US" dirty="0">
                <a:solidFill>
                  <a:prstClr val="black"/>
                </a:solidFill>
                <a:latin typeface="Arial" charset="0"/>
                <a:cs typeface="Arial" charset="0"/>
              </a:rPr>
              <a:t>10/29/2012</a:t>
            </a:r>
          </a:p>
        </p:txBody>
      </p:sp>
      <p:sp>
        <p:nvSpPr>
          <p:cNvPr id="5" name="Footer Placeholder 4"/>
          <p:cNvSpPr>
            <a:spLocks noGrp="1"/>
          </p:cNvSpPr>
          <p:nvPr>
            <p:ph type="ftr" sz="quarter" idx="11"/>
          </p:nvPr>
        </p:nvSpPr>
        <p:spPr/>
        <p:txBody>
          <a:bodyPr/>
          <a:lstStyle/>
          <a:p>
            <a:endParaRPr lang="en-US" dirty="0">
              <a:solidFill>
                <a:srgbClr val="323232"/>
              </a:solidFill>
            </a:endParaRPr>
          </a:p>
        </p:txBody>
      </p:sp>
      <p:sp>
        <p:nvSpPr>
          <p:cNvPr id="6" name="Slide Number Placeholder 5"/>
          <p:cNvSpPr>
            <a:spLocks noGrp="1"/>
          </p:cNvSpPr>
          <p:nvPr>
            <p:ph type="sldNum" sz="quarter" idx="12"/>
          </p:nvPr>
        </p:nvSpPr>
        <p:spPr>
          <a:xfrm>
            <a:off x="7239000" y="6172200"/>
            <a:ext cx="533400" cy="244476"/>
          </a:xfrm>
          <a:prstGeom prst="rect">
            <a:avLst/>
          </a:prstGeom>
        </p:spPr>
        <p:txBody>
          <a:bodyPr/>
          <a:lstStyle/>
          <a:p>
            <a:pPr fontAlgn="base">
              <a:lnSpc>
                <a:spcPct val="90000"/>
              </a:lnSpc>
              <a:spcBef>
                <a:spcPct val="20000"/>
              </a:spcBef>
              <a:spcAft>
                <a:spcPct val="0"/>
              </a:spcAft>
              <a:buSzPct val="100000"/>
              <a:buFont typeface="Wingdings" pitchFamily="2" charset="2"/>
              <a:buNone/>
            </a:pPr>
            <a:fld id="{91974DF9-AD47-4691-BA21-BBFCE3637A9A}" type="slidenum">
              <a:rPr lang="en-US" smtClean="0">
                <a:solidFill>
                  <a:prstClr val="black"/>
                </a:solidFill>
                <a:latin typeface="Arial" charset="0"/>
                <a:cs typeface="Arial" charset="0"/>
              </a:rPr>
              <a:pPr fontAlgn="base">
                <a:lnSpc>
                  <a:spcPct val="90000"/>
                </a:lnSpc>
                <a:spcBef>
                  <a:spcPct val="20000"/>
                </a:spcBef>
                <a:spcAft>
                  <a:spcPct val="0"/>
                </a:spcAft>
                <a:buSzPct val="100000"/>
                <a:buFont typeface="Wingdings" pitchFamily="2" charset="2"/>
                <a:buNone/>
              </a:pPr>
              <a:t>‹#›</a:t>
            </a:fld>
            <a:endParaRPr lang="en-US" dirty="0">
              <a:solidFill>
                <a:prstClr val="black"/>
              </a:solidFill>
              <a:latin typeface="Arial" charset="0"/>
              <a:cs typeface="Arial" charset="0"/>
            </a:endParaRPr>
          </a:p>
        </p:txBody>
      </p:sp>
    </p:spTree>
    <p:extLst>
      <p:ext uri="{BB962C8B-B14F-4D97-AF65-F5344CB8AC3E}">
        <p14:creationId xmlns:p14="http://schemas.microsoft.com/office/powerpoint/2010/main" val="33377254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6553200" y="6248402"/>
            <a:ext cx="2209800" cy="365125"/>
          </a:xfrm>
          <a:prstGeom prst="rect">
            <a:avLst/>
          </a:prstGeom>
        </p:spPr>
        <p:txBody>
          <a:bodyPr/>
          <a:lstStyle/>
          <a:p>
            <a:pPr fontAlgn="base">
              <a:lnSpc>
                <a:spcPct val="90000"/>
              </a:lnSpc>
              <a:spcBef>
                <a:spcPct val="20000"/>
              </a:spcBef>
              <a:spcAft>
                <a:spcPct val="0"/>
              </a:spcAft>
              <a:buSzPct val="100000"/>
              <a:buFont typeface="Wingdings" pitchFamily="2" charset="2"/>
              <a:buNone/>
            </a:pPr>
            <a:r>
              <a:rPr lang="en-US" dirty="0">
                <a:solidFill>
                  <a:prstClr val="black"/>
                </a:solidFill>
                <a:latin typeface="Arial" charset="0"/>
                <a:cs typeface="Arial" charset="0"/>
              </a:rPr>
              <a:t>10/29/2012</a:t>
            </a:r>
          </a:p>
        </p:txBody>
      </p:sp>
      <p:sp>
        <p:nvSpPr>
          <p:cNvPr id="5" name="Footer Placeholder 4"/>
          <p:cNvSpPr>
            <a:spLocks noGrp="1"/>
          </p:cNvSpPr>
          <p:nvPr>
            <p:ph type="ftr" sz="quarter" idx="11"/>
          </p:nvPr>
        </p:nvSpPr>
        <p:spPr>
          <a:xfrm>
            <a:off x="457201" y="6248207"/>
            <a:ext cx="5573483" cy="365125"/>
          </a:xfrm>
        </p:spPr>
        <p:txBody>
          <a:bodyPr/>
          <a:lstStyle/>
          <a:p>
            <a:endParaRPr lang="en-US" dirty="0">
              <a:solidFill>
                <a:srgbClr val="323232"/>
              </a:solidFill>
            </a:endParaRPr>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lnSpc>
                <a:spcPct val="90000"/>
              </a:lnSpc>
              <a:spcBef>
                <a:spcPct val="20000"/>
              </a:spcBef>
              <a:spcAft>
                <a:spcPct val="0"/>
              </a:spcAft>
              <a:buSzPct val="100000"/>
              <a:buFont typeface="Wingdings" pitchFamily="2" charset="2"/>
              <a:buChar char="•"/>
            </a:pPr>
            <a:endParaRPr lang="en-US" dirty="0">
              <a:solidFill>
                <a:prstClr val="white"/>
              </a:solidFill>
            </a:endParaRPr>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lnSpc>
                <a:spcPct val="90000"/>
              </a:lnSpc>
              <a:spcBef>
                <a:spcPct val="20000"/>
              </a:spcBef>
              <a:spcAft>
                <a:spcPct val="0"/>
              </a:spcAft>
              <a:buSzPct val="100000"/>
              <a:buFont typeface="Wingdings" pitchFamily="2" charset="2"/>
              <a:buChar char="•"/>
            </a:pPr>
            <a:endParaRPr lang="en-US" dirty="0">
              <a:solidFill>
                <a:prstClr val="white"/>
              </a:solidFill>
            </a:endParaRPr>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lnSpc>
                <a:spcPct val="90000"/>
              </a:lnSpc>
              <a:spcBef>
                <a:spcPct val="20000"/>
              </a:spcBef>
              <a:spcAft>
                <a:spcPct val="0"/>
              </a:spcAft>
              <a:buSzPct val="100000"/>
              <a:buFont typeface="Wingdings" pitchFamily="2" charset="2"/>
              <a:buChar char="•"/>
            </a:pPr>
            <a:endParaRPr lang="en-US" dirty="0">
              <a:solidFill>
                <a:prstClr val="white"/>
              </a:solidFill>
            </a:endParaRPr>
          </a:p>
        </p:txBody>
      </p:sp>
      <p:sp>
        <p:nvSpPr>
          <p:cNvPr id="6" name="Slide Number Placeholder 5"/>
          <p:cNvSpPr>
            <a:spLocks noGrp="1"/>
          </p:cNvSpPr>
          <p:nvPr>
            <p:ph type="sldNum" sz="quarter" idx="12"/>
          </p:nvPr>
        </p:nvSpPr>
        <p:spPr>
          <a:xfrm rot="5400000">
            <a:off x="5989638" y="144462"/>
            <a:ext cx="533400" cy="244476"/>
          </a:xfrm>
          <a:prstGeom prst="rect">
            <a:avLst/>
          </a:prstGeom>
        </p:spPr>
        <p:txBody>
          <a:bodyPr/>
          <a:lstStyle/>
          <a:p>
            <a:pPr fontAlgn="base">
              <a:lnSpc>
                <a:spcPct val="90000"/>
              </a:lnSpc>
              <a:spcBef>
                <a:spcPct val="20000"/>
              </a:spcBef>
              <a:spcAft>
                <a:spcPct val="0"/>
              </a:spcAft>
              <a:buSzPct val="100000"/>
              <a:buFont typeface="Wingdings" pitchFamily="2" charset="2"/>
              <a:buNone/>
            </a:pPr>
            <a:fld id="{91974DF9-AD47-4691-BA21-BBFCE3637A9A}" type="slidenum">
              <a:rPr lang="en-US" smtClean="0">
                <a:solidFill>
                  <a:prstClr val="black"/>
                </a:solidFill>
                <a:latin typeface="Arial" charset="0"/>
                <a:cs typeface="Arial" charset="0"/>
              </a:rPr>
              <a:pPr fontAlgn="base">
                <a:lnSpc>
                  <a:spcPct val="90000"/>
                </a:lnSpc>
                <a:spcBef>
                  <a:spcPct val="20000"/>
                </a:spcBef>
                <a:spcAft>
                  <a:spcPct val="0"/>
                </a:spcAft>
                <a:buSzPct val="100000"/>
                <a:buFont typeface="Wingdings" pitchFamily="2" charset="2"/>
                <a:buNone/>
              </a:pPr>
              <a:t>‹#›</a:t>
            </a:fld>
            <a:endParaRPr lang="en-US" dirty="0">
              <a:solidFill>
                <a:prstClr val="black"/>
              </a:solidFill>
              <a:latin typeface="Arial" charset="0"/>
              <a:cs typeface="Arial" charset="0"/>
            </a:endParaRPr>
          </a:p>
        </p:txBody>
      </p:sp>
    </p:spTree>
    <p:extLst>
      <p:ext uri="{BB962C8B-B14F-4D97-AF65-F5344CB8AC3E}">
        <p14:creationId xmlns:p14="http://schemas.microsoft.com/office/powerpoint/2010/main" val="1499993098"/>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30BCE6A-9F37-9A45-815B-383EACB9992E}"/>
              </a:ext>
            </a:extLst>
          </p:cNvPr>
          <p:cNvSpPr/>
          <p:nvPr userDrawn="1"/>
        </p:nvSpPr>
        <p:spPr>
          <a:xfrm>
            <a:off x="576072" y="1987296"/>
            <a:ext cx="7653528" cy="1475232"/>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ctrTitle"/>
          </p:nvPr>
        </p:nvSpPr>
        <p:spPr>
          <a:xfrm>
            <a:off x="685800" y="2130428"/>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1"/>
            <a:ext cx="6400800" cy="814633"/>
          </a:xfrm>
          <a:solidFill>
            <a:schemeClr val="tx1"/>
          </a:solidFill>
        </p:spPr>
        <p:txBody>
          <a:bodyPr anchor="ctr"/>
          <a:lstStyle>
            <a:lvl1pPr marL="0" indent="0" algn="ctr">
              <a:buNone/>
              <a:defRPr>
                <a:solidFill>
                  <a:schemeClr val="bg2"/>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9562955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sp>
        <p:nvSpPr>
          <p:cNvPr id="63" name="Straight Connector 10"/>
          <p:cNvSpPr/>
          <p:nvPr/>
        </p:nvSpPr>
        <p:spPr>
          <a:xfrm>
            <a:off x="1295399" y="6360317"/>
            <a:ext cx="7838538" cy="1"/>
          </a:xfrm>
          <a:prstGeom prst="line">
            <a:avLst/>
          </a:prstGeom>
          <a:ln w="15875">
            <a:solidFill>
              <a:srgbClr val="C80000">
                <a:alpha val="54902"/>
              </a:srgbClr>
            </a:solidFill>
          </a:ln>
        </p:spPr>
        <p:txBody>
          <a:bodyPr lIns="45719" rIns="45719"/>
          <a:lstStyle/>
          <a:p>
            <a:endParaRPr/>
          </a:p>
        </p:txBody>
      </p:sp>
      <p:pic>
        <p:nvPicPr>
          <p:cNvPr id="64" name="Picture 11" descr="Picture 11"/>
          <p:cNvPicPr>
            <a:picLocks noChangeAspect="1"/>
          </p:cNvPicPr>
          <p:nvPr/>
        </p:nvPicPr>
        <p:blipFill>
          <a:blip r:embed="rId2"/>
          <a:srcRect b="15385"/>
          <a:stretch>
            <a:fillRect/>
          </a:stretch>
        </p:blipFill>
        <p:spPr>
          <a:xfrm>
            <a:off x="10065" y="6019800"/>
            <a:ext cx="1371397" cy="838200"/>
          </a:xfrm>
          <a:prstGeom prst="rect">
            <a:avLst/>
          </a:prstGeom>
          <a:ln w="12700">
            <a:miter lim="400000"/>
          </a:ln>
        </p:spPr>
      </p:pic>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66" name="Title Text"/>
          <p:cNvSpPr txBox="1">
            <a:spLocks noGrp="1"/>
          </p:cNvSpPr>
          <p:nvPr>
            <p:ph type="title"/>
          </p:nvPr>
        </p:nvSpPr>
        <p:spPr>
          <a:xfrm>
            <a:off x="0" y="0"/>
            <a:ext cx="9144000" cy="869950"/>
          </a:xfrm>
          <a:prstGeom prst="rect">
            <a:avLst/>
          </a:prstGeom>
        </p:spPr>
        <p:txBody>
          <a:bodyPr/>
          <a:lstStyle/>
          <a:p>
            <a:r>
              <a:t>Title Text</a:t>
            </a:r>
          </a:p>
        </p:txBody>
      </p:sp>
      <p:sp>
        <p:nvSpPr>
          <p:cNvPr id="67" name="Body Level One…"/>
          <p:cNvSpPr txBox="1">
            <a:spLocks noGrp="1"/>
          </p:cNvSpPr>
          <p:nvPr>
            <p:ph type="body" sz="half" idx="1"/>
          </p:nvPr>
        </p:nvSpPr>
        <p:spPr>
          <a:xfrm>
            <a:off x="523335" y="1591691"/>
            <a:ext cx="3886201" cy="450430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8" name="Text Placeholder 15"/>
          <p:cNvSpPr>
            <a:spLocks noGrp="1"/>
          </p:cNvSpPr>
          <p:nvPr>
            <p:ph type="body" sz="quarter" idx="21"/>
          </p:nvPr>
        </p:nvSpPr>
        <p:spPr>
          <a:xfrm>
            <a:off x="523335" y="905892"/>
            <a:ext cx="3886201" cy="640081"/>
          </a:xfrm>
          <a:prstGeom prst="rect">
            <a:avLst/>
          </a:prstGeom>
          <a:solidFill>
            <a:schemeClr val="accent2"/>
          </a:solidFill>
        </p:spPr>
        <p:txBody>
          <a:bodyPr anchor="ctr"/>
          <a:lstStyle/>
          <a:p>
            <a:pPr marL="0" indent="0">
              <a:buClrTx/>
              <a:buSzTx/>
              <a:buNone/>
              <a:defRPr sz="2000" b="1">
                <a:solidFill>
                  <a:srgbClr val="FFFFFF"/>
                </a:solidFill>
              </a:defRPr>
            </a:pPr>
            <a:endParaRPr/>
          </a:p>
        </p:txBody>
      </p:sp>
      <p:sp>
        <p:nvSpPr>
          <p:cNvPr id="69" name="Text Placeholder 14"/>
          <p:cNvSpPr>
            <a:spLocks noGrp="1"/>
          </p:cNvSpPr>
          <p:nvPr>
            <p:ph type="body" sz="quarter" idx="22"/>
          </p:nvPr>
        </p:nvSpPr>
        <p:spPr>
          <a:xfrm>
            <a:off x="4714335" y="905892"/>
            <a:ext cx="3886201" cy="640081"/>
          </a:xfrm>
          <a:prstGeom prst="rect">
            <a:avLst/>
          </a:prstGeom>
          <a:solidFill>
            <a:schemeClr val="accent4"/>
          </a:solidFill>
        </p:spPr>
        <p:txBody>
          <a:bodyPr anchor="ctr"/>
          <a:lstStyle/>
          <a:p>
            <a:pPr marL="0" indent="0">
              <a:buClrTx/>
              <a:buSzTx/>
              <a:buNone/>
              <a:defRPr sz="2000" b="1">
                <a:solidFill>
                  <a:srgbClr val="FFFFFF"/>
                </a:solidFill>
              </a:defRPr>
            </a:pPr>
            <a:endParaRPr/>
          </a:p>
        </p:txBody>
      </p:sp>
      <p:sp>
        <p:nvSpPr>
          <p:cNvPr id="70" name="Date Placeholder 3"/>
          <p:cNvSpPr txBox="1"/>
          <p:nvPr/>
        </p:nvSpPr>
        <p:spPr>
          <a:xfrm>
            <a:off x="5979255" y="6446836"/>
            <a:ext cx="2575562" cy="294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r">
              <a:defRPr sz="1400">
                <a:latin typeface="Garamond"/>
                <a:ea typeface="Garamond"/>
                <a:cs typeface="Garamond"/>
                <a:sym typeface="Garamond"/>
              </a:defRPr>
            </a:lvl1pPr>
          </a:lstStyle>
          <a:p>
            <a:r>
              <a:t>June 9, 2021</a:t>
            </a: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4AA7E02A-E0E6-3A47-A02E-11D059707818}"/>
              </a:ext>
            </a:extLst>
          </p:cNvPr>
          <p:cNvPicPr>
            <a:picLocks noChangeAspect="1"/>
          </p:cNvPicPr>
          <p:nvPr userDrawn="1"/>
        </p:nvPicPr>
        <p:blipFill>
          <a:blip r:embed="rId2"/>
          <a:stretch>
            <a:fillRect/>
          </a:stretch>
        </p:blipFill>
        <p:spPr>
          <a:xfrm>
            <a:off x="0" y="0"/>
            <a:ext cx="9152128" cy="6864096"/>
          </a:xfrm>
          <a:prstGeom prst="rect">
            <a:avLst/>
          </a:prstGeom>
        </p:spPr>
      </p:pic>
      <p:sp>
        <p:nvSpPr>
          <p:cNvPr id="10" name="Rectangle 9">
            <a:extLst>
              <a:ext uri="{FF2B5EF4-FFF2-40B4-BE49-F238E27FC236}">
                <a16:creationId xmlns:a16="http://schemas.microsoft.com/office/drawing/2014/main" id="{C35D96DF-F257-B541-8D3E-D686F845D743}"/>
              </a:ext>
            </a:extLst>
          </p:cNvPr>
          <p:cNvSpPr/>
          <p:nvPr userDrawn="1"/>
        </p:nvSpPr>
        <p:spPr>
          <a:xfrm>
            <a:off x="0" y="5888736"/>
            <a:ext cx="9144000" cy="969264"/>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685800" y="2130428"/>
            <a:ext cx="7772400" cy="1470025"/>
          </a:xfrm>
          <a:effectLst>
            <a:outerShdw blurRad="25400" dist="165100" dir="14400000" sx="101000" sy="101000" algn="br" rotWithShape="0">
              <a:schemeClr val="accent1"/>
            </a:outerShdw>
          </a:effectLst>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685800"/>
          </a:xfrm>
          <a:solidFill>
            <a:schemeClr val="tx1"/>
          </a:solidFill>
        </p:spPr>
        <p:txBody>
          <a:bodyPr anchor="ctr"/>
          <a:lstStyle>
            <a:lvl1pPr marL="0" indent="0" algn="ctr">
              <a:buNone/>
              <a:defRPr>
                <a:solidFill>
                  <a:schemeClr val="bg2"/>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14" name="Text Placeholder 11">
            <a:extLst>
              <a:ext uri="{FF2B5EF4-FFF2-40B4-BE49-F238E27FC236}">
                <a16:creationId xmlns:a16="http://schemas.microsoft.com/office/drawing/2014/main" id="{E178F53A-03CA-E646-A7CA-13A05B5378AD}"/>
              </a:ext>
            </a:extLst>
          </p:cNvPr>
          <p:cNvSpPr>
            <a:spLocks noGrp="1"/>
          </p:cNvSpPr>
          <p:nvPr>
            <p:ph type="body" sz="quarter" idx="14"/>
          </p:nvPr>
        </p:nvSpPr>
        <p:spPr>
          <a:xfrm>
            <a:off x="457200" y="5974589"/>
            <a:ext cx="4470400" cy="883412"/>
          </a:xfrm>
        </p:spPr>
        <p:txBody>
          <a:bodyPr anchor="ctr">
            <a:normAutofit/>
          </a:bodyPr>
          <a:lstStyle>
            <a:lvl1pPr marL="0" indent="0" algn="l">
              <a:buNone/>
              <a:defRPr sz="1600">
                <a:solidFill>
                  <a:schemeClr val="bg2"/>
                </a:solidFill>
              </a:defRPr>
            </a:lvl1pPr>
            <a:lvl2pPr marL="342900" indent="0" algn="l">
              <a:buNone/>
              <a:defRPr sz="1600">
                <a:solidFill>
                  <a:schemeClr val="bg2"/>
                </a:solidFill>
              </a:defRPr>
            </a:lvl2pPr>
            <a:lvl3pPr marL="685800" indent="0" algn="r">
              <a:buNone/>
              <a:defRPr sz="1400"/>
            </a:lvl3pPr>
          </a:lstStyle>
          <a:p>
            <a:pPr lvl="0"/>
            <a:r>
              <a:rPr lang="en-US" dirty="0"/>
              <a:t>Edit Master text styles</a:t>
            </a:r>
          </a:p>
          <a:p>
            <a:pPr lvl="1"/>
            <a:r>
              <a:rPr lang="en-US" dirty="0"/>
              <a:t>Second level</a:t>
            </a:r>
          </a:p>
        </p:txBody>
      </p:sp>
      <p:sp>
        <p:nvSpPr>
          <p:cNvPr id="15" name="Text Placeholder 11">
            <a:extLst>
              <a:ext uri="{FF2B5EF4-FFF2-40B4-BE49-F238E27FC236}">
                <a16:creationId xmlns:a16="http://schemas.microsoft.com/office/drawing/2014/main" id="{B35950FE-35A5-3649-989B-FFAC6561375C}"/>
              </a:ext>
            </a:extLst>
          </p:cNvPr>
          <p:cNvSpPr>
            <a:spLocks noGrp="1"/>
          </p:cNvSpPr>
          <p:nvPr>
            <p:ph type="body" sz="quarter" idx="13"/>
          </p:nvPr>
        </p:nvSpPr>
        <p:spPr>
          <a:xfrm>
            <a:off x="4590606" y="5974589"/>
            <a:ext cx="4470400" cy="883412"/>
          </a:xfrm>
        </p:spPr>
        <p:txBody>
          <a:bodyPr anchor="ctr">
            <a:normAutofit/>
          </a:bodyPr>
          <a:lstStyle>
            <a:lvl1pPr marL="0" indent="0" algn="r">
              <a:buNone/>
              <a:defRPr sz="1600">
                <a:solidFill>
                  <a:schemeClr val="bg2"/>
                </a:solidFill>
              </a:defRPr>
            </a:lvl1pPr>
            <a:lvl2pPr marL="342900" indent="0" algn="r">
              <a:buNone/>
              <a:defRPr sz="1600">
                <a:solidFill>
                  <a:schemeClr val="bg2"/>
                </a:solidFill>
              </a:defRPr>
            </a:lvl2pPr>
            <a:lvl3pPr marL="685800" indent="0" algn="r">
              <a:buNone/>
              <a:defRPr sz="1400"/>
            </a:lvl3pPr>
          </a:lstStyle>
          <a:p>
            <a:pPr lvl="0"/>
            <a:r>
              <a:rPr lang="en-US" dirty="0"/>
              <a:t>Edit Master text styles</a:t>
            </a:r>
          </a:p>
          <a:p>
            <a:pPr lvl="1"/>
            <a:r>
              <a:rPr lang="en-US" dirty="0"/>
              <a:t>Second level</a:t>
            </a:r>
          </a:p>
        </p:txBody>
      </p:sp>
      <p:pic>
        <p:nvPicPr>
          <p:cNvPr id="20" name="Picture 19">
            <a:extLst>
              <a:ext uri="{FF2B5EF4-FFF2-40B4-BE49-F238E27FC236}">
                <a16:creationId xmlns:a16="http://schemas.microsoft.com/office/drawing/2014/main" id="{ACCD1309-5772-F44C-9D21-FEDC30377241}"/>
              </a:ext>
            </a:extLst>
          </p:cNvPr>
          <p:cNvPicPr>
            <a:picLocks noChangeAspect="1"/>
          </p:cNvPicPr>
          <p:nvPr userDrawn="1"/>
        </p:nvPicPr>
        <p:blipFill>
          <a:blip r:embed="rId3"/>
          <a:stretch>
            <a:fillRect/>
          </a:stretch>
        </p:blipFill>
        <p:spPr>
          <a:xfrm>
            <a:off x="6921990" y="5059185"/>
            <a:ext cx="2019796" cy="493096"/>
          </a:xfrm>
          <a:prstGeom prst="rect">
            <a:avLst/>
          </a:prstGeom>
        </p:spPr>
      </p:pic>
    </p:spTree>
    <p:extLst>
      <p:ext uri="{BB962C8B-B14F-4D97-AF65-F5344CB8AC3E}">
        <p14:creationId xmlns:p14="http://schemas.microsoft.com/office/powerpoint/2010/main" val="29088560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2"/>
                </a:solidFill>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52C108-1E96-BF4B-B543-58A6970E90E2}" type="slidenum">
              <a:rPr lang="en-US" smtClean="0"/>
              <a:t>‹#›</a:t>
            </a:fld>
            <a:endParaRPr lang="en-US"/>
          </a:p>
        </p:txBody>
      </p:sp>
    </p:spTree>
    <p:extLst>
      <p:ext uri="{BB962C8B-B14F-4D97-AF65-F5344CB8AC3E}">
        <p14:creationId xmlns:p14="http://schemas.microsoft.com/office/powerpoint/2010/main" val="31495687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A230362-3A52-3847-90BD-B00C3CB3A004}"/>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2009553" y="274639"/>
            <a:ext cx="6677247" cy="1143000"/>
          </a:xfrm>
        </p:spPr>
        <p:txBody>
          <a:bodyPr/>
          <a:lstStyle>
            <a:lvl1pPr algn="l">
              <a:defRPr/>
            </a:lvl1pPr>
          </a:lstStyle>
          <a:p>
            <a:r>
              <a:rPr lang="en-US" dirty="0"/>
              <a:t>Click to edit Master title style</a:t>
            </a:r>
          </a:p>
        </p:txBody>
      </p:sp>
      <p:sp>
        <p:nvSpPr>
          <p:cNvPr id="3" name="Content Placeholder 2"/>
          <p:cNvSpPr>
            <a:spLocks noGrp="1"/>
          </p:cNvSpPr>
          <p:nvPr>
            <p:ph idx="1"/>
          </p:nvPr>
        </p:nvSpPr>
        <p:spPr>
          <a:xfrm>
            <a:off x="2030819" y="1600201"/>
            <a:ext cx="6655981" cy="4525963"/>
          </a:xfrm>
        </p:spPr>
        <p:txBody>
          <a:bodyPr/>
          <a:lstStyle>
            <a:lvl1pPr>
              <a:defRPr>
                <a:solidFill>
                  <a:schemeClr val="tx2"/>
                </a:solidFill>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52C108-1E96-BF4B-B543-58A6970E90E2}" type="slidenum">
              <a:rPr lang="en-US" smtClean="0"/>
              <a:t>‹#›</a:t>
            </a:fld>
            <a:endParaRPr lang="en-US"/>
          </a:p>
        </p:txBody>
      </p:sp>
    </p:spTree>
    <p:extLst>
      <p:ext uri="{BB962C8B-B14F-4D97-AF65-F5344CB8AC3E}">
        <p14:creationId xmlns:p14="http://schemas.microsoft.com/office/powerpoint/2010/main" val="6454637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1"/>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52C108-1E96-BF4B-B543-58A6970E90E2}" type="slidenum">
              <a:rPr lang="en-US" smtClean="0"/>
              <a:t>‹#›</a:t>
            </a:fld>
            <a:endParaRPr lang="en-US"/>
          </a:p>
        </p:txBody>
      </p:sp>
    </p:spTree>
    <p:extLst>
      <p:ext uri="{BB962C8B-B14F-4D97-AF65-F5344CB8AC3E}">
        <p14:creationId xmlns:p14="http://schemas.microsoft.com/office/powerpoint/2010/main" val="15265781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3"/>
          </a:xfrm>
          <a:solidFill>
            <a:schemeClr val="accent2"/>
          </a:solidFill>
        </p:spPr>
        <p:txBody>
          <a:bodyPr anchor="b"/>
          <a:lstStyle>
            <a:lvl1pPr marL="0" indent="0">
              <a:buNone/>
              <a:defRPr sz="1800" b="1">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a:solidFill>
            <a:schemeClr val="accent2"/>
          </a:solidFill>
        </p:spPr>
        <p:txBody>
          <a:bodyPr anchor="b"/>
          <a:lstStyle>
            <a:lvl1pPr marL="0" indent="0">
              <a:buNone/>
              <a:defRPr sz="1800" b="1">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552C108-1E96-BF4B-B543-58A6970E90E2}" type="slidenum">
              <a:rPr lang="en-US" smtClean="0"/>
              <a:t>‹#›</a:t>
            </a:fld>
            <a:endParaRPr lang="en-US"/>
          </a:p>
        </p:txBody>
      </p:sp>
    </p:spTree>
    <p:extLst>
      <p:ext uri="{BB962C8B-B14F-4D97-AF65-F5344CB8AC3E}">
        <p14:creationId xmlns:p14="http://schemas.microsoft.com/office/powerpoint/2010/main" val="8427460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552C108-1E96-BF4B-B543-58A6970E90E2}" type="slidenum">
              <a:rPr lang="en-US" smtClean="0"/>
              <a:t>‹#›</a:t>
            </a:fld>
            <a:endParaRPr lang="en-US"/>
          </a:p>
        </p:txBody>
      </p:sp>
    </p:spTree>
    <p:extLst>
      <p:ext uri="{BB962C8B-B14F-4D97-AF65-F5344CB8AC3E}">
        <p14:creationId xmlns:p14="http://schemas.microsoft.com/office/powerpoint/2010/main" val="34563286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D90DAB7-14AE-1D4C-A12D-E354D54BDB60}"/>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552C108-1E96-BF4B-B543-58A6970E90E2}" type="slidenum">
              <a:rPr lang="en-US" smtClean="0"/>
              <a:t>‹#›</a:t>
            </a:fld>
            <a:endParaRPr lang="en-US"/>
          </a:p>
        </p:txBody>
      </p:sp>
      <p:sp>
        <p:nvSpPr>
          <p:cNvPr id="8" name="Content Placeholder 7">
            <a:extLst>
              <a:ext uri="{FF2B5EF4-FFF2-40B4-BE49-F238E27FC236}">
                <a16:creationId xmlns:a16="http://schemas.microsoft.com/office/drawing/2014/main" id="{770435E5-C628-3B49-89F4-6A8E5027BAAE}"/>
              </a:ext>
            </a:extLst>
          </p:cNvPr>
          <p:cNvSpPr>
            <a:spLocks noGrp="1"/>
          </p:cNvSpPr>
          <p:nvPr>
            <p:ph sz="quarter" idx="13"/>
          </p:nvPr>
        </p:nvSpPr>
        <p:spPr>
          <a:xfrm>
            <a:off x="1091348" y="1710268"/>
            <a:ext cx="6961304" cy="1286072"/>
          </a:xfrm>
          <a:solidFill>
            <a:schemeClr val="bg1"/>
          </a:solidFill>
          <a:effectLst>
            <a:outerShdw dist="139700" dir="13500000" algn="br" rotWithShape="0">
              <a:schemeClr val="accent1"/>
            </a:outerShdw>
          </a:effectLst>
        </p:spPr>
        <p:txBody>
          <a:bodyPr anchor="ctr">
            <a:normAutofit/>
          </a:bodyPr>
          <a:lstStyle>
            <a:lvl1pPr marL="0" indent="0" algn="ctr">
              <a:buNone/>
              <a:defRPr sz="3300" b="1"/>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Edit Master text styles</a:t>
            </a:r>
          </a:p>
        </p:txBody>
      </p:sp>
    </p:spTree>
    <p:extLst>
      <p:ext uri="{BB962C8B-B14F-4D97-AF65-F5344CB8AC3E}">
        <p14:creationId xmlns:p14="http://schemas.microsoft.com/office/powerpoint/2010/main" val="19814889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552C108-1E96-BF4B-B543-58A6970E90E2}" type="slidenum">
              <a:rPr lang="en-US" smtClean="0"/>
              <a:t>‹#›</a:t>
            </a:fld>
            <a:endParaRPr lang="en-US"/>
          </a:p>
        </p:txBody>
      </p:sp>
    </p:spTree>
    <p:extLst>
      <p:ext uri="{BB962C8B-B14F-4D97-AF65-F5344CB8AC3E}">
        <p14:creationId xmlns:p14="http://schemas.microsoft.com/office/powerpoint/2010/main" val="6187914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1_Blank Whit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2A0D26F-5028-D44D-BAD6-701C773239E4}"/>
              </a:ext>
            </a:extLst>
          </p:cNvPr>
          <p:cNvSpPr/>
          <p:nvPr userDrawn="1"/>
        </p:nvSpPr>
        <p:spPr>
          <a:xfrm>
            <a:off x="0" y="0"/>
            <a:ext cx="9144000" cy="6864096"/>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552C108-1E96-BF4B-B543-58A6970E90E2}" type="slidenum">
              <a:rPr lang="en-US" smtClean="0"/>
              <a:t>‹#›</a:t>
            </a:fld>
            <a:endParaRPr lang="en-US"/>
          </a:p>
        </p:txBody>
      </p:sp>
    </p:spTree>
    <p:extLst>
      <p:ext uri="{BB962C8B-B14F-4D97-AF65-F5344CB8AC3E}">
        <p14:creationId xmlns:p14="http://schemas.microsoft.com/office/powerpoint/2010/main" val="31622085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2_Blank Gree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2A0D26F-5028-D44D-BAD6-701C773239E4}"/>
              </a:ext>
            </a:extLst>
          </p:cNvPr>
          <p:cNvSpPr/>
          <p:nvPr userDrawn="1"/>
        </p:nvSpPr>
        <p:spPr>
          <a:xfrm>
            <a:off x="0" y="0"/>
            <a:ext cx="9144000" cy="6864096"/>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552C108-1E96-BF4B-B543-58A6970E90E2}" type="slidenum">
              <a:rPr lang="en-US" smtClean="0"/>
              <a:t>‹#›</a:t>
            </a:fld>
            <a:endParaRPr lang="en-US"/>
          </a:p>
        </p:txBody>
      </p:sp>
    </p:spTree>
    <p:extLst>
      <p:ext uri="{BB962C8B-B14F-4D97-AF65-F5344CB8AC3E}">
        <p14:creationId xmlns:p14="http://schemas.microsoft.com/office/powerpoint/2010/main" val="19301216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77" name="Straight Connector 10"/>
          <p:cNvSpPr/>
          <p:nvPr/>
        </p:nvSpPr>
        <p:spPr>
          <a:xfrm>
            <a:off x="1295399" y="6360317"/>
            <a:ext cx="7838538" cy="1"/>
          </a:xfrm>
          <a:prstGeom prst="line">
            <a:avLst/>
          </a:prstGeom>
          <a:ln w="15875">
            <a:solidFill>
              <a:srgbClr val="C80000">
                <a:alpha val="54902"/>
              </a:srgbClr>
            </a:solidFill>
          </a:ln>
        </p:spPr>
        <p:txBody>
          <a:bodyPr lIns="45719" rIns="45719"/>
          <a:lstStyle/>
          <a:p>
            <a:endParaRPr/>
          </a:p>
        </p:txBody>
      </p:sp>
      <p:pic>
        <p:nvPicPr>
          <p:cNvPr id="78" name="Picture 11" descr="Picture 11"/>
          <p:cNvPicPr>
            <a:picLocks noChangeAspect="1"/>
          </p:cNvPicPr>
          <p:nvPr userDrawn="1"/>
        </p:nvPicPr>
        <p:blipFill>
          <a:blip r:embed="rId2"/>
          <a:srcRect b="15385"/>
          <a:stretch>
            <a:fillRect/>
          </a:stretch>
        </p:blipFill>
        <p:spPr>
          <a:xfrm>
            <a:off x="10065" y="6019800"/>
            <a:ext cx="1371397" cy="838200"/>
          </a:xfrm>
          <a:prstGeom prst="rect">
            <a:avLst/>
          </a:prstGeom>
          <a:ln w="12700">
            <a:miter lim="400000"/>
          </a:ln>
        </p:spPr>
      </p:pic>
      <p:sp>
        <p:nvSpPr>
          <p:cNvPr id="79"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
        <p:nvSpPr>
          <p:cNvPr id="80" name="Title Text"/>
          <p:cNvSpPr txBox="1">
            <a:spLocks noGrp="1"/>
          </p:cNvSpPr>
          <p:nvPr>
            <p:ph type="title"/>
          </p:nvPr>
        </p:nvSpPr>
        <p:spPr>
          <a:xfrm>
            <a:off x="10064" y="-2620"/>
            <a:ext cx="9123871" cy="871301"/>
          </a:xfrm>
          <a:prstGeom prst="rect">
            <a:avLst/>
          </a:prstGeom>
        </p:spPr>
        <p:txBody>
          <a:bodyPr/>
          <a:lstStyle/>
          <a:p>
            <a:r>
              <a:t>Title Text</a:t>
            </a:r>
          </a:p>
        </p:txBody>
      </p:sp>
      <p:sp>
        <p:nvSpPr>
          <p:cNvPr id="81" name="Date Placeholder 3"/>
          <p:cNvSpPr txBox="1"/>
          <p:nvPr/>
        </p:nvSpPr>
        <p:spPr>
          <a:xfrm>
            <a:off x="5979255" y="6440268"/>
            <a:ext cx="2575562" cy="3077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r">
              <a:defRPr sz="1400">
                <a:latin typeface="Garamond"/>
                <a:ea typeface="Garamond"/>
                <a:cs typeface="Garamond"/>
                <a:sym typeface="Garamond"/>
              </a:defRPr>
            </a:lvl1pPr>
          </a:lstStyle>
          <a:p>
            <a:r>
              <a:rPr lang="en-US" dirty="0"/>
              <a:t>February 22, 2022</a:t>
            </a:r>
            <a:endParaRPr dirty="0"/>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3_Blank Gra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552C108-1E96-BF4B-B543-58A6970E90E2}" type="slidenum">
              <a:rPr lang="en-US" smtClean="0"/>
              <a:t>‹#›</a:t>
            </a:fld>
            <a:endParaRPr lang="en-US"/>
          </a:p>
        </p:txBody>
      </p:sp>
      <p:sp>
        <p:nvSpPr>
          <p:cNvPr id="6" name="Rectangle 5">
            <a:extLst>
              <a:ext uri="{FF2B5EF4-FFF2-40B4-BE49-F238E27FC236}">
                <a16:creationId xmlns:a16="http://schemas.microsoft.com/office/drawing/2014/main" id="{936D81CD-7856-3A4B-BF41-9C1C7E82AC06}"/>
              </a:ext>
            </a:extLst>
          </p:cNvPr>
          <p:cNvSpPr/>
          <p:nvPr userDrawn="1"/>
        </p:nvSpPr>
        <p:spPr>
          <a:xfrm>
            <a:off x="0" y="0"/>
            <a:ext cx="9144000" cy="6864096"/>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6381038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52C108-1E96-BF4B-B543-58A6970E90E2}" type="slidenum">
              <a:rPr lang="en-US" smtClean="0"/>
              <a:t>‹#›</a:t>
            </a:fld>
            <a:endParaRPr lang="en-US"/>
          </a:p>
        </p:txBody>
      </p:sp>
    </p:spTree>
    <p:extLst>
      <p:ext uri="{BB962C8B-B14F-4D97-AF65-F5344CB8AC3E}">
        <p14:creationId xmlns:p14="http://schemas.microsoft.com/office/powerpoint/2010/main" val="5703665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lnSpc>
                <a:spcPct val="90000"/>
              </a:lnSpc>
              <a:spcBef>
                <a:spcPct val="20000"/>
              </a:spcBef>
              <a:spcAft>
                <a:spcPct val="0"/>
              </a:spcAft>
              <a:buSzPct val="100000"/>
              <a:buFont typeface="Wingdings" pitchFamily="2" charset="2"/>
              <a:buChar char="•"/>
            </a:pPr>
            <a:endParaRPr lang="en-US" dirty="0">
              <a:solidFill>
                <a:prstClr val="white"/>
              </a:solidFill>
            </a:endParaRPr>
          </a:p>
        </p:txBody>
      </p:sp>
      <p:sp>
        <p:nvSpPr>
          <p:cNvPr id="10" name="Rectangle 9"/>
          <p:cNvSpPr/>
          <p:nvPr userDrawn="1"/>
        </p:nvSpPr>
        <p:spPr>
          <a:xfrm>
            <a:off x="-9144" y="6053328"/>
            <a:ext cx="2249424" cy="713232"/>
          </a:xfrm>
          <a:prstGeom prst="rect">
            <a:avLst/>
          </a:prstGeom>
          <a:solidFill>
            <a:srgbClr val="5A63BE"/>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lnSpc>
                <a:spcPct val="90000"/>
              </a:lnSpc>
              <a:spcBef>
                <a:spcPct val="20000"/>
              </a:spcBef>
              <a:spcAft>
                <a:spcPct val="0"/>
              </a:spcAft>
              <a:buSzPct val="100000"/>
              <a:buFont typeface="Wingdings" pitchFamily="2" charset="2"/>
              <a:buChar char="•"/>
            </a:pPr>
            <a:endParaRPr lang="en-US" dirty="0">
              <a:solidFill>
                <a:prstClr val="white"/>
              </a:solidFill>
            </a:endParaRPr>
          </a:p>
        </p:txBody>
      </p:sp>
      <p:sp>
        <p:nvSpPr>
          <p:cNvPr id="11" name="Rectangle 10"/>
          <p:cNvSpPr/>
          <p:nvPr/>
        </p:nvSpPr>
        <p:spPr>
          <a:xfrm>
            <a:off x="2359152" y="6044184"/>
            <a:ext cx="6784848" cy="713232"/>
          </a:xfrm>
          <a:prstGeom prst="rect">
            <a:avLst/>
          </a:prstGeom>
          <a:solidFill>
            <a:srgbClr val="FF961E"/>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lnSpc>
                <a:spcPct val="90000"/>
              </a:lnSpc>
              <a:spcBef>
                <a:spcPct val="20000"/>
              </a:spcBef>
              <a:spcAft>
                <a:spcPct val="0"/>
              </a:spcAft>
              <a:buSzPct val="100000"/>
              <a:buFont typeface="Wingdings" pitchFamily="2" charset="2"/>
              <a:buChar char="•"/>
            </a:pPr>
            <a:endParaRPr lang="en-US" dirty="0">
              <a:solidFill>
                <a:prstClr val="white"/>
              </a:solidFill>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dirty="0"/>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Tree>
    <p:extLst>
      <p:ext uri="{BB962C8B-B14F-4D97-AF65-F5344CB8AC3E}">
        <p14:creationId xmlns:p14="http://schemas.microsoft.com/office/powerpoint/2010/main" val="4136531247"/>
      </p:ext>
    </p:extLst>
  </p:cSld>
  <p:clrMapOvr>
    <a:overrideClrMapping bg1="dk1" tx1="lt1" bg2="dk2" tx2="lt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4276" y="228600"/>
            <a:ext cx="8129124" cy="685800"/>
          </a:xfrm>
        </p:spPr>
        <p:txBody>
          <a:bodyPr>
            <a:normAutofit/>
          </a:bodyPr>
          <a:lstStyle>
            <a:lvl1pPr>
              <a:defRPr sz="3800">
                <a:latin typeface="+mj-lt"/>
              </a:defRPr>
            </a:lvl1pPr>
          </a:lstStyle>
          <a:p>
            <a:r>
              <a:rPr kumimoji="0" lang="en-US" dirty="0"/>
              <a:t>Click to edit Master title style</a:t>
            </a:r>
          </a:p>
        </p:txBody>
      </p:sp>
      <p:sp>
        <p:nvSpPr>
          <p:cNvPr id="8" name="Content Placeholder 7"/>
          <p:cNvSpPr>
            <a:spLocks noGrp="1"/>
          </p:cNvSpPr>
          <p:nvPr>
            <p:ph sz="quarter" idx="1"/>
          </p:nvPr>
        </p:nvSpPr>
        <p:spPr>
          <a:xfrm>
            <a:off x="612648" y="1447800"/>
            <a:ext cx="8153400" cy="4648200"/>
          </a:xfrm>
        </p:spPr>
        <p:txBody>
          <a:bodyPr/>
          <a:lstStyle>
            <a:lvl1pPr>
              <a:spcBef>
                <a:spcPts val="600"/>
              </a:spcBef>
              <a:spcAft>
                <a:spcPts val="600"/>
              </a:spcAft>
              <a:buClr>
                <a:srgbClr val="FF961E"/>
              </a:buClr>
              <a:buSzPct val="70000"/>
              <a:buFont typeface="Wingdings 3" pitchFamily="18" charset="2"/>
              <a:buChar char=""/>
              <a:defRPr>
                <a:latin typeface="Calibri" pitchFamily="34" charset="0"/>
              </a:defRPr>
            </a:lvl1pPr>
            <a:lvl2pPr>
              <a:spcBef>
                <a:spcPts val="600"/>
              </a:spcBef>
              <a:spcAft>
                <a:spcPts val="600"/>
              </a:spcAft>
              <a:buSzPct val="70000"/>
              <a:buFont typeface="Wingdings" pitchFamily="2" charset="2"/>
              <a:buChar char=""/>
              <a:defRPr>
                <a:solidFill>
                  <a:schemeClr val="accent6">
                    <a:lumMod val="50000"/>
                  </a:schemeClr>
                </a:solidFill>
                <a:latin typeface="Calibri" pitchFamily="34" charset="0"/>
              </a:defRPr>
            </a:lvl2pPr>
            <a:lvl3pPr>
              <a:spcBef>
                <a:spcPts val="600"/>
              </a:spcBef>
              <a:buClr>
                <a:srgbClr val="5A63BE"/>
              </a:buClr>
              <a:buSzPct val="100000"/>
              <a:buFont typeface="Arial" pitchFamily="34" charset="0"/>
              <a:buChar char="•"/>
              <a:defRPr>
                <a:latin typeface="Calibri" pitchFamily="34" charset="0"/>
              </a:defRPr>
            </a:lvl3pPr>
            <a:lvl4pPr>
              <a:spcBef>
                <a:spcPts val="600"/>
              </a:spcBef>
              <a:defRPr>
                <a:solidFill>
                  <a:schemeClr val="accent2"/>
                </a:solidFill>
                <a:latin typeface="Calibri" pitchFamily="34" charset="0"/>
              </a:defRPr>
            </a:lvl4pPr>
            <a:lvl5pPr>
              <a:spcBef>
                <a:spcPts val="600"/>
              </a:spcBef>
              <a:buClr>
                <a:schemeClr val="accent1"/>
              </a:buClr>
              <a:defRPr>
                <a:latin typeface="Calibri" pitchFamily="34" charset="0"/>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pic>
        <p:nvPicPr>
          <p:cNvPr id="7" name="Picture 6" descr="A drawing of a cartoon character&#10;&#10;Description automatically generated">
            <a:extLst>
              <a:ext uri="{FF2B5EF4-FFF2-40B4-BE49-F238E27FC236}">
                <a16:creationId xmlns:a16="http://schemas.microsoft.com/office/drawing/2014/main" id="{EFA84364-67A6-4FD8-A967-C90AE87D211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48600" y="0"/>
            <a:ext cx="1142999" cy="925285"/>
          </a:xfrm>
          <a:prstGeom prst="rect">
            <a:avLst/>
          </a:prstGeom>
        </p:spPr>
      </p:pic>
    </p:spTree>
    <p:extLst>
      <p:ext uri="{BB962C8B-B14F-4D97-AF65-F5344CB8AC3E}">
        <p14:creationId xmlns:p14="http://schemas.microsoft.com/office/powerpoint/2010/main" val="9218125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2860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8" name="Rectangle 7"/>
          <p:cNvSpPr/>
          <p:nvPr/>
        </p:nvSpPr>
        <p:spPr>
          <a:xfrm>
            <a:off x="0" y="1066800"/>
            <a:ext cx="1295400" cy="990600"/>
          </a:xfrm>
          <a:prstGeom prst="rect">
            <a:avLst/>
          </a:prstGeom>
          <a:solidFill>
            <a:srgbClr val="5A63BE"/>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lnSpc>
                <a:spcPct val="90000"/>
              </a:lnSpc>
              <a:spcBef>
                <a:spcPct val="20000"/>
              </a:spcBef>
              <a:spcAft>
                <a:spcPct val="0"/>
              </a:spcAft>
              <a:buSzPct val="100000"/>
              <a:buFont typeface="Wingdings" pitchFamily="2" charset="2"/>
              <a:buChar char="•"/>
            </a:pPr>
            <a:endParaRPr lang="en-US" dirty="0">
              <a:solidFill>
                <a:prstClr val="white"/>
              </a:solidFill>
            </a:endParaRPr>
          </a:p>
        </p:txBody>
      </p:sp>
      <p:sp>
        <p:nvSpPr>
          <p:cNvPr id="9" name="Rectangle 8"/>
          <p:cNvSpPr/>
          <p:nvPr/>
        </p:nvSpPr>
        <p:spPr>
          <a:xfrm>
            <a:off x="1371600" y="1066800"/>
            <a:ext cx="7772400" cy="990600"/>
          </a:xfrm>
          <a:prstGeom prst="rect">
            <a:avLst/>
          </a:prstGeom>
          <a:solidFill>
            <a:srgbClr val="FF961E"/>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lnSpc>
                <a:spcPct val="90000"/>
              </a:lnSpc>
              <a:spcBef>
                <a:spcPct val="20000"/>
              </a:spcBef>
              <a:spcAft>
                <a:spcPct val="0"/>
              </a:spcAft>
              <a:buSzPct val="100000"/>
              <a:buFont typeface="Wingdings" pitchFamily="2" charset="2"/>
              <a:buChar char="•"/>
            </a:pPr>
            <a:endParaRPr lang="en-US" dirty="0">
              <a:solidFill>
                <a:prstClr val="white"/>
              </a:solidFill>
            </a:endParaRPr>
          </a:p>
        </p:txBody>
      </p:sp>
      <p:sp>
        <p:nvSpPr>
          <p:cNvPr id="2" name="Title 1"/>
          <p:cNvSpPr>
            <a:spLocks noGrp="1"/>
          </p:cNvSpPr>
          <p:nvPr>
            <p:ph type="title"/>
          </p:nvPr>
        </p:nvSpPr>
        <p:spPr>
          <a:xfrm>
            <a:off x="1371600" y="1066800"/>
            <a:ext cx="7620000" cy="990600"/>
          </a:xfrm>
        </p:spPr>
        <p:txBody>
          <a:bodyPr/>
          <a:lstStyle>
            <a:lvl1pPr algn="l">
              <a:buNone/>
              <a:defRPr sz="4400" b="0" cap="none">
                <a:solidFill>
                  <a:srgbClr val="FFFFFF"/>
                </a:solidFill>
              </a:defRPr>
            </a:lvl1pPr>
          </a:lstStyle>
          <a:p>
            <a:r>
              <a:rPr kumimoji="0" lang="en-US" dirty="0"/>
              <a:t>Click to edit Master title style</a:t>
            </a:r>
          </a:p>
        </p:txBody>
      </p:sp>
      <p:sp>
        <p:nvSpPr>
          <p:cNvPr id="12" name="Date Placeholder 11"/>
          <p:cNvSpPr>
            <a:spLocks noGrp="1"/>
          </p:cNvSpPr>
          <p:nvPr>
            <p:ph type="dt" sz="half" idx="10"/>
          </p:nvPr>
        </p:nvSpPr>
        <p:spPr>
          <a:xfrm>
            <a:off x="6096000" y="6324600"/>
            <a:ext cx="2667000" cy="288925"/>
          </a:xfrm>
          <a:prstGeom prst="rect">
            <a:avLst/>
          </a:prstGeom>
        </p:spPr>
        <p:txBody>
          <a:bodyPr/>
          <a:lstStyle>
            <a:lvl1pPr>
              <a:defRPr sz="1600">
                <a:latin typeface="+mn-lt"/>
              </a:defRPr>
            </a:lvl1pPr>
          </a:lstStyle>
          <a:p>
            <a:pPr fontAlgn="base">
              <a:lnSpc>
                <a:spcPct val="90000"/>
              </a:lnSpc>
              <a:spcBef>
                <a:spcPct val="20000"/>
              </a:spcBef>
              <a:spcAft>
                <a:spcPct val="0"/>
              </a:spcAft>
              <a:buSzPct val="100000"/>
              <a:buFont typeface="Wingdings" pitchFamily="2" charset="2"/>
              <a:buNone/>
            </a:pPr>
            <a:endParaRPr lang="en-US" dirty="0">
              <a:solidFill>
                <a:prstClr val="black"/>
              </a:solidFill>
              <a:cs typeface="Arial" charset="0"/>
            </a:endParaRPr>
          </a:p>
        </p:txBody>
      </p:sp>
      <p:pic>
        <p:nvPicPr>
          <p:cNvPr id="10" name="Picture 9" descr="header.png"/>
          <p:cNvPicPr>
            <a:picLocks noChangeAspect="1"/>
          </p:cNvPicPr>
          <p:nvPr userDrawn="1"/>
        </p:nvPicPr>
        <p:blipFill>
          <a:blip r:embed="rId2" cstate="print"/>
          <a:stretch>
            <a:fillRect/>
          </a:stretch>
        </p:blipFill>
        <p:spPr>
          <a:xfrm>
            <a:off x="0" y="0"/>
            <a:ext cx="9144000" cy="938427"/>
          </a:xfrm>
          <a:prstGeom prst="rect">
            <a:avLst/>
          </a:prstGeom>
        </p:spPr>
      </p:pic>
    </p:spTree>
    <p:extLst>
      <p:ext uri="{BB962C8B-B14F-4D97-AF65-F5344CB8AC3E}">
        <p14:creationId xmlns:p14="http://schemas.microsoft.com/office/powerpoint/2010/main" val="1088244547"/>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1_Section Header">
    <p:bg>
      <p:bgPr>
        <a:blipFill dpi="0" rotWithShape="1">
          <a:blip r:embed="rId2" cstate="print">
            <a:lum/>
          </a:blip>
          <a:srcRect/>
          <a:stretch>
            <a:fillRect t="-25000" b="-25000"/>
          </a:stretch>
        </a:blipFill>
        <a:effectLst/>
      </p:bgPr>
    </p:bg>
    <p:spTree>
      <p:nvGrpSpPr>
        <p:cNvPr id="1" name=""/>
        <p:cNvGrpSpPr/>
        <p:nvPr/>
      </p:nvGrpSpPr>
      <p:grpSpPr>
        <a:xfrm>
          <a:off x="0" y="0"/>
          <a:ext cx="0" cy="0"/>
          <a:chOff x="0" y="0"/>
          <a:chExt cx="0" cy="0"/>
        </a:xfrm>
      </p:grpSpPr>
      <p:sp>
        <p:nvSpPr>
          <p:cNvPr id="8" name="Rectangle 7"/>
          <p:cNvSpPr/>
          <p:nvPr/>
        </p:nvSpPr>
        <p:spPr>
          <a:xfrm>
            <a:off x="0" y="2286000"/>
            <a:ext cx="1295400" cy="990600"/>
          </a:xfrm>
          <a:prstGeom prst="rect">
            <a:avLst/>
          </a:prstGeom>
          <a:solidFill>
            <a:srgbClr val="5A63BE"/>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lnSpc>
                <a:spcPct val="90000"/>
              </a:lnSpc>
              <a:spcBef>
                <a:spcPct val="20000"/>
              </a:spcBef>
              <a:spcAft>
                <a:spcPct val="0"/>
              </a:spcAft>
              <a:buSzPct val="100000"/>
              <a:buFont typeface="Wingdings" pitchFamily="2" charset="2"/>
              <a:buChar char="•"/>
            </a:pPr>
            <a:endParaRPr lang="en-US" dirty="0">
              <a:solidFill>
                <a:prstClr val="white"/>
              </a:solidFill>
            </a:endParaRPr>
          </a:p>
        </p:txBody>
      </p:sp>
      <p:sp>
        <p:nvSpPr>
          <p:cNvPr id="9" name="Rectangle 8"/>
          <p:cNvSpPr/>
          <p:nvPr/>
        </p:nvSpPr>
        <p:spPr>
          <a:xfrm>
            <a:off x="1371600" y="2286000"/>
            <a:ext cx="7772400" cy="990600"/>
          </a:xfrm>
          <a:prstGeom prst="rect">
            <a:avLst/>
          </a:prstGeom>
          <a:solidFill>
            <a:srgbClr val="FF961E"/>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lnSpc>
                <a:spcPct val="90000"/>
              </a:lnSpc>
              <a:spcBef>
                <a:spcPct val="20000"/>
              </a:spcBef>
              <a:spcAft>
                <a:spcPct val="0"/>
              </a:spcAft>
              <a:buSzPct val="100000"/>
              <a:buFont typeface="Wingdings" pitchFamily="2" charset="2"/>
              <a:buChar char="•"/>
            </a:pPr>
            <a:endParaRPr lang="en-US" dirty="0">
              <a:solidFill>
                <a:prstClr val="white"/>
              </a:solidFill>
            </a:endParaRPr>
          </a:p>
        </p:txBody>
      </p:sp>
      <p:sp>
        <p:nvSpPr>
          <p:cNvPr id="2" name="Title 1"/>
          <p:cNvSpPr>
            <a:spLocks noGrp="1"/>
          </p:cNvSpPr>
          <p:nvPr userDrawn="1">
            <p:ph type="title"/>
          </p:nvPr>
        </p:nvSpPr>
        <p:spPr>
          <a:xfrm>
            <a:off x="1524000" y="2438400"/>
            <a:ext cx="7467600" cy="762000"/>
          </a:xfrm>
        </p:spPr>
        <p:txBody>
          <a:bodyPr>
            <a:normAutofit/>
          </a:bodyPr>
          <a:lstStyle>
            <a:lvl1pPr algn="l">
              <a:buNone/>
              <a:defRPr sz="3600" b="0" cap="none">
                <a:solidFill>
                  <a:srgbClr val="FFFFFF"/>
                </a:solidFill>
              </a:defRPr>
            </a:lvl1pPr>
          </a:lstStyle>
          <a:p>
            <a:r>
              <a:rPr kumimoji="0" lang="en-US" dirty="0"/>
              <a:t>Click to edit Master title style</a:t>
            </a:r>
          </a:p>
        </p:txBody>
      </p:sp>
      <p:sp>
        <p:nvSpPr>
          <p:cNvPr id="6" name="Rectangle 5"/>
          <p:cNvSpPr/>
          <p:nvPr userDrawn="1"/>
        </p:nvSpPr>
        <p:spPr>
          <a:xfrm>
            <a:off x="8153400" y="6477000"/>
            <a:ext cx="533400" cy="228600"/>
          </a:xfrm>
          <a:prstGeom prst="rect">
            <a:avLst/>
          </a:prstGeom>
          <a:solidFill>
            <a:srgbClr val="5A63BE"/>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lnSpc>
                <a:spcPct val="90000"/>
              </a:lnSpc>
              <a:spcBef>
                <a:spcPct val="20000"/>
              </a:spcBef>
              <a:spcAft>
                <a:spcPct val="0"/>
              </a:spcAft>
              <a:buSzPct val="100000"/>
              <a:buFont typeface="Wingdings" pitchFamily="2" charset="2"/>
              <a:buNone/>
            </a:pPr>
            <a:fld id="{5A07F5AD-1FF0-4BDC-8D61-3792E9B5B4FD}" type="slidenum">
              <a:rPr lang="en-US" sz="1200" smtClean="0">
                <a:solidFill>
                  <a:prstClr val="white"/>
                </a:solidFill>
              </a:rPr>
              <a:pPr algn="ctr" fontAlgn="base">
                <a:lnSpc>
                  <a:spcPct val="90000"/>
                </a:lnSpc>
                <a:spcBef>
                  <a:spcPct val="20000"/>
                </a:spcBef>
                <a:spcAft>
                  <a:spcPct val="0"/>
                </a:spcAft>
                <a:buSzPct val="100000"/>
                <a:buFont typeface="Wingdings" pitchFamily="2" charset="2"/>
                <a:buNone/>
              </a:pPr>
              <a:t>‹#›</a:t>
            </a:fld>
            <a:endParaRPr lang="en-US" sz="1400" dirty="0">
              <a:solidFill>
                <a:prstClr val="white"/>
              </a:solidFill>
            </a:endParaRPr>
          </a:p>
        </p:txBody>
      </p:sp>
      <p:pic>
        <p:nvPicPr>
          <p:cNvPr id="2050"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20662" y="2439987"/>
            <a:ext cx="854075" cy="68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descr="A drawing of a cartoon character&#10;&#10;Description automatically generated">
            <a:extLst>
              <a:ext uri="{FF2B5EF4-FFF2-40B4-BE49-F238E27FC236}">
                <a16:creationId xmlns:a16="http://schemas.microsoft.com/office/drawing/2014/main" id="{907BCB95-DC41-4066-AF1E-24FD163D7AA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2826" y="2286000"/>
            <a:ext cx="1295400" cy="1048657"/>
          </a:xfrm>
          <a:prstGeom prst="rect">
            <a:avLst/>
          </a:prstGeom>
        </p:spPr>
      </p:pic>
    </p:spTree>
    <p:extLst>
      <p:ext uri="{BB962C8B-B14F-4D97-AF65-F5344CB8AC3E}">
        <p14:creationId xmlns:p14="http://schemas.microsoft.com/office/powerpoint/2010/main" val="2834157717"/>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lvl1pPr eaLnBrk="1" latinLnBrk="0" hangingPunct="1">
              <a:spcBef>
                <a:spcPts val="600"/>
              </a:spcBef>
              <a:spcAft>
                <a:spcPts val="600"/>
              </a:spcAft>
              <a:defRPr/>
            </a:lvl1pPr>
            <a:lvl2pPr eaLnBrk="1" latinLnBrk="0" hangingPunct="1">
              <a:spcBef>
                <a:spcPts val="600"/>
              </a:spcBef>
              <a:spcAft>
                <a:spcPts val="300"/>
              </a:spcAft>
              <a:defRPr>
                <a:solidFill>
                  <a:schemeClr val="accent2"/>
                </a:solidFill>
              </a:defRPr>
            </a:lvl2pPr>
            <a:lvl3pPr eaLnBrk="1" latinLnBrk="0" hangingPunct="1">
              <a:spcBef>
                <a:spcPts val="600"/>
              </a:spcBef>
              <a:spcAft>
                <a:spcPts val="300"/>
              </a:spcAft>
              <a:defRPr/>
            </a:lvl3pPr>
            <a:lvl4pPr eaLnBrk="1" latinLnBrk="0" hangingPunct="1">
              <a:spcBef>
                <a:spcPts val="600"/>
              </a:spcBef>
              <a:spcAft>
                <a:spcPts val="300"/>
              </a:spcAft>
              <a:buClr>
                <a:schemeClr val="tx1"/>
              </a:buClr>
              <a:defRPr>
                <a:solidFill>
                  <a:schemeClr val="accent2"/>
                </a:solidFill>
              </a:defRPr>
            </a:lvl4pPr>
            <a:lvl5pPr eaLnBrk="1" latinLnBrk="0" hangingPunct="1">
              <a:spcBef>
                <a:spcPts val="600"/>
              </a:spcBef>
              <a:spcAft>
                <a:spcPts val="300"/>
              </a:spcAft>
              <a:buClr>
                <a:schemeClr val="accent1"/>
              </a:buClr>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1" name="Content Placeholder 10"/>
          <p:cNvSpPr>
            <a:spLocks noGrp="1"/>
          </p:cNvSpPr>
          <p:nvPr>
            <p:ph sz="quarter" idx="2"/>
          </p:nvPr>
        </p:nvSpPr>
        <p:spPr>
          <a:xfrm>
            <a:off x="4844901" y="1589567"/>
            <a:ext cx="3886200" cy="4572000"/>
          </a:xfrm>
        </p:spPr>
        <p:txBody>
          <a:bodyPr/>
          <a:lstStyle>
            <a:lvl1pPr>
              <a:spcBef>
                <a:spcPts val="600"/>
              </a:spcBef>
              <a:spcAft>
                <a:spcPts val="600"/>
              </a:spcAft>
              <a:defRPr/>
            </a:lvl1pPr>
            <a:lvl2pPr>
              <a:spcBef>
                <a:spcPts val="600"/>
              </a:spcBef>
              <a:spcAft>
                <a:spcPts val="300"/>
              </a:spcAft>
              <a:defRPr>
                <a:solidFill>
                  <a:schemeClr val="accent2"/>
                </a:solidFill>
              </a:defRPr>
            </a:lvl2pPr>
            <a:lvl3pPr>
              <a:spcBef>
                <a:spcPts val="600"/>
              </a:spcBef>
              <a:spcAft>
                <a:spcPts val="300"/>
              </a:spcAft>
              <a:defRPr/>
            </a:lvl3pPr>
            <a:lvl4pPr>
              <a:spcBef>
                <a:spcPts val="600"/>
              </a:spcBef>
              <a:spcAft>
                <a:spcPts val="300"/>
              </a:spcAft>
              <a:buClr>
                <a:schemeClr val="tx1"/>
              </a:buClr>
              <a:defRPr>
                <a:solidFill>
                  <a:schemeClr val="accent2"/>
                </a:solidFill>
              </a:defRPr>
            </a:lvl4pPr>
            <a:lvl5pPr>
              <a:spcBef>
                <a:spcPts val="600"/>
              </a:spcBef>
              <a:spcAft>
                <a:spcPts val="300"/>
              </a:spcAft>
              <a:buClr>
                <a:schemeClr val="accent1"/>
              </a:buClr>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8" name="Date Placeholder 7"/>
          <p:cNvSpPr>
            <a:spLocks noGrp="1"/>
          </p:cNvSpPr>
          <p:nvPr>
            <p:ph type="dt" sz="half" idx="15"/>
          </p:nvPr>
        </p:nvSpPr>
        <p:spPr>
          <a:xfrm>
            <a:off x="6096000" y="6248400"/>
            <a:ext cx="2667000" cy="365125"/>
          </a:xfrm>
          <a:prstGeom prst="rect">
            <a:avLst/>
          </a:prstGeom>
        </p:spPr>
        <p:txBody>
          <a:bodyPr rtlCol="0"/>
          <a:lstStyle/>
          <a:p>
            <a:pPr fontAlgn="base">
              <a:lnSpc>
                <a:spcPct val="90000"/>
              </a:lnSpc>
              <a:spcBef>
                <a:spcPct val="20000"/>
              </a:spcBef>
              <a:spcAft>
                <a:spcPct val="0"/>
              </a:spcAft>
              <a:buSzPct val="100000"/>
              <a:buFont typeface="Wingdings" pitchFamily="2" charset="2"/>
              <a:buNone/>
            </a:pPr>
            <a:endParaRPr lang="en-US" dirty="0">
              <a:solidFill>
                <a:prstClr val="black"/>
              </a:solidFill>
              <a:latin typeface="Arial" charset="0"/>
              <a:cs typeface="Arial" charset="0"/>
            </a:endParaRPr>
          </a:p>
        </p:txBody>
      </p:sp>
    </p:spTree>
    <p:extLst>
      <p:ext uri="{BB962C8B-B14F-4D97-AF65-F5344CB8AC3E}">
        <p14:creationId xmlns:p14="http://schemas.microsoft.com/office/powerpoint/2010/main" val="20948978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a:xfrm>
            <a:off x="6096000" y="6248400"/>
            <a:ext cx="2667000" cy="365125"/>
          </a:xfrm>
          <a:prstGeom prst="rect">
            <a:avLst/>
          </a:prstGeom>
        </p:spPr>
        <p:txBody>
          <a:bodyPr rtlCol="0"/>
          <a:lstStyle/>
          <a:p>
            <a:pPr fontAlgn="base">
              <a:lnSpc>
                <a:spcPct val="90000"/>
              </a:lnSpc>
              <a:spcBef>
                <a:spcPct val="20000"/>
              </a:spcBef>
              <a:spcAft>
                <a:spcPct val="0"/>
              </a:spcAft>
              <a:buSzPct val="100000"/>
              <a:buFont typeface="Wingdings" pitchFamily="2" charset="2"/>
              <a:buNone/>
            </a:pPr>
            <a:endParaRPr lang="en-US" dirty="0">
              <a:solidFill>
                <a:prstClr val="black"/>
              </a:solidFill>
              <a:latin typeface="Arial" charset="0"/>
              <a:cs typeface="Arial" charset="0"/>
            </a:endParaRPr>
          </a:p>
        </p:txBody>
      </p:sp>
      <p:sp>
        <p:nvSpPr>
          <p:cNvPr id="12" name="Slide Number Placeholder 11"/>
          <p:cNvSpPr>
            <a:spLocks noGrp="1"/>
          </p:cNvSpPr>
          <p:nvPr>
            <p:ph type="sldNum" sz="quarter" idx="16"/>
          </p:nvPr>
        </p:nvSpPr>
        <p:spPr>
          <a:xfrm>
            <a:off x="7239000" y="6172200"/>
            <a:ext cx="533400" cy="244476"/>
          </a:xfrm>
          <a:prstGeom prst="rect">
            <a:avLst/>
          </a:prstGeom>
        </p:spPr>
        <p:txBody>
          <a:bodyPr rtlCol="0"/>
          <a:lstStyle/>
          <a:p>
            <a:pPr fontAlgn="base">
              <a:lnSpc>
                <a:spcPct val="90000"/>
              </a:lnSpc>
              <a:spcBef>
                <a:spcPct val="20000"/>
              </a:spcBef>
              <a:spcAft>
                <a:spcPct val="0"/>
              </a:spcAft>
              <a:buSzPct val="100000"/>
              <a:buFont typeface="Wingdings" pitchFamily="2" charset="2"/>
              <a:buNone/>
            </a:pPr>
            <a:fld id="{91974DF9-AD47-4691-BA21-BBFCE3637A9A}" type="slidenum">
              <a:rPr lang="en-US" smtClean="0">
                <a:solidFill>
                  <a:prstClr val="black"/>
                </a:solidFill>
                <a:latin typeface="Arial" charset="0"/>
                <a:cs typeface="Arial" charset="0"/>
              </a:rPr>
              <a:pPr fontAlgn="base">
                <a:lnSpc>
                  <a:spcPct val="90000"/>
                </a:lnSpc>
                <a:spcBef>
                  <a:spcPct val="20000"/>
                </a:spcBef>
                <a:spcAft>
                  <a:spcPct val="0"/>
                </a:spcAft>
                <a:buSzPct val="100000"/>
                <a:buFont typeface="Wingdings" pitchFamily="2" charset="2"/>
                <a:buNone/>
              </a:pPr>
              <a:t>‹#›</a:t>
            </a:fld>
            <a:endParaRPr lang="en-US" dirty="0">
              <a:solidFill>
                <a:prstClr val="black"/>
              </a:solidFill>
              <a:latin typeface="Arial" charset="0"/>
              <a:cs typeface="Arial" charset="0"/>
            </a:endParaRP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Tree>
    <p:extLst>
      <p:ext uri="{BB962C8B-B14F-4D97-AF65-F5344CB8AC3E}">
        <p14:creationId xmlns:p14="http://schemas.microsoft.com/office/powerpoint/2010/main" val="28658780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8686800" cy="869950"/>
          </a:xfrm>
        </p:spPr>
        <p:txBody>
          <a:bodyPr anchor="ctr"/>
          <a:lstStyle>
            <a:lvl1pPr algn="l">
              <a:buNone/>
              <a:defRPr sz="4400" b="0"/>
            </a:lvl1pPr>
          </a:lstStyle>
          <a:p>
            <a:r>
              <a:rPr kumimoji="0" lang="en-US"/>
              <a:t>Click to edit Master title style</a:t>
            </a:r>
          </a:p>
        </p:txBody>
      </p:sp>
      <p:sp>
        <p:nvSpPr>
          <p:cNvPr id="5" name="Date Placeholder 4"/>
          <p:cNvSpPr>
            <a:spLocks noGrp="1"/>
          </p:cNvSpPr>
          <p:nvPr>
            <p:ph type="dt" sz="half" idx="10"/>
          </p:nvPr>
        </p:nvSpPr>
        <p:spPr>
          <a:xfrm>
            <a:off x="6096000" y="6248400"/>
            <a:ext cx="2667000" cy="365125"/>
          </a:xfrm>
          <a:prstGeom prst="rect">
            <a:avLst/>
          </a:prstGeom>
        </p:spPr>
        <p:txBody>
          <a:bodyPr/>
          <a:lstStyle/>
          <a:p>
            <a:pPr fontAlgn="base">
              <a:lnSpc>
                <a:spcPct val="90000"/>
              </a:lnSpc>
              <a:spcBef>
                <a:spcPct val="20000"/>
              </a:spcBef>
              <a:spcAft>
                <a:spcPct val="0"/>
              </a:spcAft>
              <a:buSzPct val="100000"/>
              <a:buFont typeface="Wingdings" pitchFamily="2" charset="2"/>
              <a:buNone/>
            </a:pPr>
            <a:endParaRPr lang="en-US" dirty="0">
              <a:solidFill>
                <a:prstClr val="black"/>
              </a:solidFill>
              <a:latin typeface="Arial" charset="0"/>
              <a:cs typeface="Arial" charset="0"/>
            </a:endParaRP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8321409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6096000" y="6248400"/>
            <a:ext cx="2667000" cy="365125"/>
          </a:xfrm>
          <a:prstGeom prst="rect">
            <a:avLst/>
          </a:prstGeom>
        </p:spPr>
        <p:txBody>
          <a:bodyPr/>
          <a:lstStyle/>
          <a:p>
            <a:pPr fontAlgn="base">
              <a:lnSpc>
                <a:spcPct val="90000"/>
              </a:lnSpc>
              <a:spcBef>
                <a:spcPct val="20000"/>
              </a:spcBef>
              <a:spcAft>
                <a:spcPct val="0"/>
              </a:spcAft>
              <a:buSzPct val="100000"/>
              <a:buFont typeface="Wingdings" pitchFamily="2" charset="2"/>
              <a:buNone/>
            </a:pPr>
            <a:endParaRPr lang="en-US" dirty="0">
              <a:solidFill>
                <a:prstClr val="black"/>
              </a:solidFill>
              <a:latin typeface="Arial" charset="0"/>
              <a:cs typeface="Arial" charset="0"/>
            </a:endParaRPr>
          </a:p>
        </p:txBody>
      </p:sp>
      <p:sp>
        <p:nvSpPr>
          <p:cNvPr id="6" name="Slide Number Placeholder 5"/>
          <p:cNvSpPr>
            <a:spLocks noGrp="1"/>
          </p:cNvSpPr>
          <p:nvPr>
            <p:ph type="sldNum" sz="quarter" idx="12"/>
          </p:nvPr>
        </p:nvSpPr>
        <p:spPr>
          <a:xfrm>
            <a:off x="7239000" y="6172200"/>
            <a:ext cx="533400" cy="244476"/>
          </a:xfrm>
          <a:prstGeom prst="rect">
            <a:avLst/>
          </a:prstGeom>
        </p:spPr>
        <p:txBody>
          <a:bodyPr/>
          <a:lstStyle/>
          <a:p>
            <a:pPr fontAlgn="base">
              <a:lnSpc>
                <a:spcPct val="90000"/>
              </a:lnSpc>
              <a:spcBef>
                <a:spcPct val="20000"/>
              </a:spcBef>
              <a:spcAft>
                <a:spcPct val="0"/>
              </a:spcAft>
              <a:buSzPct val="100000"/>
              <a:buFont typeface="Wingdings" pitchFamily="2" charset="2"/>
              <a:buNone/>
            </a:pPr>
            <a:fld id="{91974DF9-AD47-4691-BA21-BBFCE3637A9A}" type="slidenum">
              <a:rPr lang="en-US" smtClean="0">
                <a:solidFill>
                  <a:prstClr val="black"/>
                </a:solidFill>
                <a:latin typeface="Arial" charset="0"/>
                <a:cs typeface="Arial" charset="0"/>
              </a:rPr>
              <a:pPr fontAlgn="base">
                <a:lnSpc>
                  <a:spcPct val="90000"/>
                </a:lnSpc>
                <a:spcBef>
                  <a:spcPct val="20000"/>
                </a:spcBef>
                <a:spcAft>
                  <a:spcPct val="0"/>
                </a:spcAft>
                <a:buSzPct val="100000"/>
                <a:buFont typeface="Wingdings" pitchFamily="2" charset="2"/>
                <a:buNone/>
              </a:pPr>
              <a:t>‹#›</a:t>
            </a:fld>
            <a:endParaRPr lang="en-US" dirty="0">
              <a:solidFill>
                <a:prstClr val="black"/>
              </a:solidFill>
              <a:latin typeface="Arial" charset="0"/>
              <a:cs typeface="Arial" charset="0"/>
            </a:endParaRPr>
          </a:p>
        </p:txBody>
      </p:sp>
    </p:spTree>
    <p:extLst>
      <p:ext uri="{BB962C8B-B14F-4D97-AF65-F5344CB8AC3E}">
        <p14:creationId xmlns:p14="http://schemas.microsoft.com/office/powerpoint/2010/main" val="8220223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88"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6553200" y="6248402"/>
            <a:ext cx="2209800" cy="365125"/>
          </a:xfrm>
          <a:prstGeom prst="rect">
            <a:avLst/>
          </a:prstGeom>
        </p:spPr>
        <p:txBody>
          <a:bodyPr/>
          <a:lstStyle/>
          <a:p>
            <a:pPr fontAlgn="base">
              <a:lnSpc>
                <a:spcPct val="90000"/>
              </a:lnSpc>
              <a:spcBef>
                <a:spcPct val="20000"/>
              </a:spcBef>
              <a:spcAft>
                <a:spcPct val="0"/>
              </a:spcAft>
              <a:buSzPct val="100000"/>
              <a:buFont typeface="Wingdings" pitchFamily="2" charset="2"/>
              <a:buNone/>
            </a:pPr>
            <a:endParaRPr lang="en-US" dirty="0">
              <a:solidFill>
                <a:prstClr val="black"/>
              </a:solidFill>
              <a:latin typeface="Arial" charset="0"/>
              <a:cs typeface="Arial" charset="0"/>
            </a:endParaRPr>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lnSpc>
                <a:spcPct val="90000"/>
              </a:lnSpc>
              <a:spcBef>
                <a:spcPct val="20000"/>
              </a:spcBef>
              <a:spcAft>
                <a:spcPct val="0"/>
              </a:spcAft>
              <a:buSzPct val="100000"/>
              <a:buFont typeface="Wingdings" pitchFamily="2" charset="2"/>
              <a:buChar char="•"/>
            </a:pPr>
            <a:endParaRPr lang="en-US" dirty="0">
              <a:solidFill>
                <a:prstClr val="white"/>
              </a:solidFill>
            </a:endParaRPr>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lnSpc>
                <a:spcPct val="90000"/>
              </a:lnSpc>
              <a:spcBef>
                <a:spcPct val="20000"/>
              </a:spcBef>
              <a:spcAft>
                <a:spcPct val="0"/>
              </a:spcAft>
              <a:buSzPct val="100000"/>
              <a:buFont typeface="Wingdings" pitchFamily="2" charset="2"/>
              <a:buChar char="•"/>
            </a:pPr>
            <a:endParaRPr lang="en-US" dirty="0">
              <a:solidFill>
                <a:prstClr val="white"/>
              </a:solidFill>
            </a:endParaRPr>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base">
              <a:lnSpc>
                <a:spcPct val="90000"/>
              </a:lnSpc>
              <a:spcBef>
                <a:spcPct val="20000"/>
              </a:spcBef>
              <a:spcAft>
                <a:spcPct val="0"/>
              </a:spcAft>
              <a:buSzPct val="100000"/>
              <a:buFont typeface="Wingdings" pitchFamily="2" charset="2"/>
              <a:buChar char="•"/>
            </a:pPr>
            <a:endParaRPr lang="en-US" dirty="0">
              <a:solidFill>
                <a:prstClr val="white"/>
              </a:solidFill>
            </a:endParaRPr>
          </a:p>
        </p:txBody>
      </p:sp>
      <p:sp>
        <p:nvSpPr>
          <p:cNvPr id="6" name="Slide Number Placeholder 5"/>
          <p:cNvSpPr>
            <a:spLocks noGrp="1"/>
          </p:cNvSpPr>
          <p:nvPr>
            <p:ph type="sldNum" sz="quarter" idx="12"/>
          </p:nvPr>
        </p:nvSpPr>
        <p:spPr>
          <a:xfrm rot="5400000">
            <a:off x="5989638" y="144462"/>
            <a:ext cx="533400" cy="244476"/>
          </a:xfrm>
          <a:prstGeom prst="rect">
            <a:avLst/>
          </a:prstGeom>
        </p:spPr>
        <p:txBody>
          <a:bodyPr/>
          <a:lstStyle/>
          <a:p>
            <a:pPr fontAlgn="base">
              <a:lnSpc>
                <a:spcPct val="90000"/>
              </a:lnSpc>
              <a:spcBef>
                <a:spcPct val="20000"/>
              </a:spcBef>
              <a:spcAft>
                <a:spcPct val="0"/>
              </a:spcAft>
              <a:buSzPct val="100000"/>
              <a:buFont typeface="Wingdings" pitchFamily="2" charset="2"/>
              <a:buNone/>
            </a:pPr>
            <a:fld id="{91974DF9-AD47-4691-BA21-BBFCE3637A9A}" type="slidenum">
              <a:rPr lang="en-US" smtClean="0">
                <a:solidFill>
                  <a:prstClr val="black"/>
                </a:solidFill>
                <a:latin typeface="Arial" charset="0"/>
                <a:cs typeface="Arial" charset="0"/>
              </a:rPr>
              <a:pPr fontAlgn="base">
                <a:lnSpc>
                  <a:spcPct val="90000"/>
                </a:lnSpc>
                <a:spcBef>
                  <a:spcPct val="20000"/>
                </a:spcBef>
                <a:spcAft>
                  <a:spcPct val="0"/>
                </a:spcAft>
                <a:buSzPct val="100000"/>
                <a:buFont typeface="Wingdings" pitchFamily="2" charset="2"/>
                <a:buNone/>
              </a:pPr>
              <a:t>‹#›</a:t>
            </a:fld>
            <a:endParaRPr lang="en-US" dirty="0">
              <a:solidFill>
                <a:prstClr val="black"/>
              </a:solidFill>
              <a:latin typeface="Arial" charset="0"/>
              <a:cs typeface="Arial" charset="0"/>
            </a:endParaRPr>
          </a:p>
        </p:txBody>
      </p:sp>
    </p:spTree>
    <p:extLst>
      <p:ext uri="{BB962C8B-B14F-4D97-AF65-F5344CB8AC3E}">
        <p14:creationId xmlns:p14="http://schemas.microsoft.com/office/powerpoint/2010/main" val="2011362648"/>
      </p:ext>
    </p:extLst>
  </p:cSld>
  <p:clrMapOvr>
    <a:overrideClrMapping bg1="lt1" tx1="dk1" bg2="lt2" tx2="dk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t="6574" b="13735"/>
          <a:stretch/>
        </p:blipFill>
        <p:spPr>
          <a:xfrm>
            <a:off x="0" y="-1"/>
            <a:ext cx="9179387" cy="7315200"/>
          </a:xfrm>
          <a:prstGeom prst="rect">
            <a:avLst/>
          </a:prstGeom>
        </p:spPr>
      </p:pic>
      <p:sp>
        <p:nvSpPr>
          <p:cNvPr id="9" name="TextBox 8"/>
          <p:cNvSpPr txBox="1"/>
          <p:nvPr userDrawn="1"/>
        </p:nvSpPr>
        <p:spPr>
          <a:xfrm>
            <a:off x="4359827" y="6574296"/>
            <a:ext cx="396262" cy="307777"/>
          </a:xfrm>
          <a:prstGeom prst="rect">
            <a:avLst/>
          </a:prstGeom>
          <a:noFill/>
        </p:spPr>
        <p:txBody>
          <a:bodyPr wrap="none" rtlCol="0">
            <a:spAutoFit/>
          </a:bodyPr>
          <a:lstStyle/>
          <a:p>
            <a:fld id="{C3B9670C-6A28-437D-B77D-5851E8882D10}" type="slidenum">
              <a:rPr lang="en-US" sz="1400" b="1" smtClean="0">
                <a:solidFill>
                  <a:srgbClr val="0F4876"/>
                </a:solidFill>
              </a:rPr>
              <a:t>‹#›</a:t>
            </a:fld>
            <a:endParaRPr lang="en-US" b="1" dirty="0">
              <a:solidFill>
                <a:srgbClr val="0F4876"/>
              </a:solidFill>
            </a:endParaRPr>
          </a:p>
        </p:txBody>
      </p:sp>
      <p:pic>
        <p:nvPicPr>
          <p:cNvPr id="3079" name="Picture 7"/>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390650" y="2611437"/>
            <a:ext cx="7772400" cy="9937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2" name="Picture 10"/>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2611437"/>
            <a:ext cx="1298575" cy="9937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19868" y="2732085"/>
            <a:ext cx="858837" cy="68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descr="A drawing of a cartoon character&#10;&#10;Description automatically generated">
            <a:extLst>
              <a:ext uri="{FF2B5EF4-FFF2-40B4-BE49-F238E27FC236}">
                <a16:creationId xmlns:a16="http://schemas.microsoft.com/office/drawing/2014/main" id="{451C0D84-68DE-4A3D-B398-A206FD32FD9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344" y="2583995"/>
            <a:ext cx="1295400" cy="1048657"/>
          </a:xfrm>
          <a:prstGeom prst="rect">
            <a:avLst/>
          </a:prstGeom>
        </p:spPr>
      </p:pic>
    </p:spTree>
    <p:extLst>
      <p:ext uri="{BB962C8B-B14F-4D97-AF65-F5344CB8AC3E}">
        <p14:creationId xmlns:p14="http://schemas.microsoft.com/office/powerpoint/2010/main" val="26525675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7174"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9050" y="-228600"/>
            <a:ext cx="918210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2667000"/>
            <a:ext cx="1298575" cy="9937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userDrawn="1"/>
        </p:nvSpPr>
        <p:spPr>
          <a:xfrm>
            <a:off x="4359827" y="6574296"/>
            <a:ext cx="396262" cy="307777"/>
          </a:xfrm>
          <a:prstGeom prst="rect">
            <a:avLst/>
          </a:prstGeom>
          <a:noFill/>
        </p:spPr>
        <p:txBody>
          <a:bodyPr wrap="none" rtlCol="0">
            <a:spAutoFit/>
          </a:bodyPr>
          <a:lstStyle/>
          <a:p>
            <a:fld id="{C3B9670C-6A28-437D-B77D-5851E8882D10}" type="slidenum">
              <a:rPr lang="en-US" sz="1400" b="1" smtClean="0">
                <a:solidFill>
                  <a:srgbClr val="0F4876"/>
                </a:solidFill>
              </a:rPr>
              <a:t>‹#›</a:t>
            </a:fld>
            <a:endParaRPr lang="en-US" b="1" dirty="0">
              <a:solidFill>
                <a:srgbClr val="0F4876"/>
              </a:solidFill>
            </a:endParaRPr>
          </a:p>
        </p:txBody>
      </p:sp>
      <p:pic>
        <p:nvPicPr>
          <p:cNvPr id="7171" name="Picture 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71600" y="2667000"/>
            <a:ext cx="7772400" cy="9937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19868" y="2746375"/>
            <a:ext cx="858837" cy="68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descr="A drawing of a cartoon character&#10;&#10;Description automatically generated">
            <a:extLst>
              <a:ext uri="{FF2B5EF4-FFF2-40B4-BE49-F238E27FC236}">
                <a16:creationId xmlns:a16="http://schemas.microsoft.com/office/drawing/2014/main" id="{31802AA8-5C80-48A2-B3D6-C2244C81011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2635506"/>
            <a:ext cx="1295400" cy="1048657"/>
          </a:xfrm>
          <a:prstGeom prst="rect">
            <a:avLst/>
          </a:prstGeom>
        </p:spPr>
      </p:pic>
    </p:spTree>
    <p:extLst>
      <p:ext uri="{BB962C8B-B14F-4D97-AF65-F5344CB8AC3E}">
        <p14:creationId xmlns:p14="http://schemas.microsoft.com/office/powerpoint/2010/main" val="85437207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4101" name="Picture 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9050" y="-231775"/>
            <a:ext cx="9182100" cy="732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a:spLocks noGrp="1"/>
          </p:cNvSpPr>
          <p:nvPr>
            <p:ph type="title"/>
          </p:nvPr>
        </p:nvSpPr>
        <p:spPr>
          <a:xfrm>
            <a:off x="1522476" y="2054224"/>
            <a:ext cx="7470648" cy="762000"/>
          </a:xfrm>
          <a:noFill/>
        </p:spPr>
        <p:txBody>
          <a:bodyPr lIns="91440">
            <a:normAutofit/>
          </a:bodyPr>
          <a:lstStyle>
            <a:lvl1pPr algn="ctr">
              <a:defRPr sz="3600" b="0" i="0" spc="100" baseline="0">
                <a:solidFill>
                  <a:schemeClr val="bg1"/>
                </a:solidFill>
                <a:effectLst>
                  <a:outerShdw blurRad="38100" dist="38100" dir="2700000" algn="tl">
                    <a:srgbClr val="000000">
                      <a:alpha val="43137"/>
                    </a:srgbClr>
                  </a:outerShdw>
                </a:effectLst>
                <a:latin typeface="Trebuchet MS" panose="020B0603020202020204" pitchFamily="34" charset="0"/>
                <a:ea typeface="GungsuhChe" panose="02030609000101010101" pitchFamily="49" charset="-127"/>
              </a:defRPr>
            </a:lvl1pPr>
          </a:lstStyle>
          <a:p>
            <a:r>
              <a:rPr lang="en-US" dirty="0"/>
              <a:t>Click to edit Master title style</a:t>
            </a:r>
          </a:p>
        </p:txBody>
      </p:sp>
      <p:sp>
        <p:nvSpPr>
          <p:cNvPr id="9" name="TextBox 8"/>
          <p:cNvSpPr txBox="1"/>
          <p:nvPr userDrawn="1"/>
        </p:nvSpPr>
        <p:spPr>
          <a:xfrm>
            <a:off x="4359827" y="6574296"/>
            <a:ext cx="396262" cy="307777"/>
          </a:xfrm>
          <a:prstGeom prst="rect">
            <a:avLst/>
          </a:prstGeom>
          <a:noFill/>
        </p:spPr>
        <p:txBody>
          <a:bodyPr wrap="none" rtlCol="0">
            <a:spAutoFit/>
          </a:bodyPr>
          <a:lstStyle/>
          <a:p>
            <a:fld id="{C3B9670C-6A28-437D-B77D-5851E8882D10}" type="slidenum">
              <a:rPr lang="en-US" sz="1400" b="1" smtClean="0">
                <a:solidFill>
                  <a:srgbClr val="0F4876"/>
                </a:solidFill>
              </a:rPr>
              <a:t>‹#›</a:t>
            </a:fld>
            <a:endParaRPr lang="en-US" b="1" dirty="0">
              <a:solidFill>
                <a:srgbClr val="0F4876"/>
              </a:solidFill>
            </a:endParaRPr>
          </a:p>
        </p:txBody>
      </p:sp>
      <p:pic>
        <p:nvPicPr>
          <p:cNvPr id="4098"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371600" y="1938338"/>
            <a:ext cx="7772400" cy="99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1938338"/>
            <a:ext cx="1298575" cy="99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22249" y="2093912"/>
            <a:ext cx="854075" cy="68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descr="A drawing of a cartoon character&#10;&#10;Description automatically generated">
            <a:extLst>
              <a:ext uri="{FF2B5EF4-FFF2-40B4-BE49-F238E27FC236}">
                <a16:creationId xmlns:a16="http://schemas.microsoft.com/office/drawing/2014/main" id="{F22E7AFE-E92E-4376-86DE-8FBDCD97F88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2700" y="1883456"/>
            <a:ext cx="1295400" cy="1048657"/>
          </a:xfrm>
          <a:prstGeom prst="rect">
            <a:avLst/>
          </a:prstGeom>
        </p:spPr>
      </p:pic>
    </p:spTree>
    <p:extLst>
      <p:ext uri="{BB962C8B-B14F-4D97-AF65-F5344CB8AC3E}">
        <p14:creationId xmlns:p14="http://schemas.microsoft.com/office/powerpoint/2010/main" val="211165451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userDrawn="1">
  <p:cSld name="2_Section Header">
    <p:bg>
      <p:bgPr>
        <a:blipFill dpi="0" rotWithShape="1">
          <a:blip r:embed="rId2" cstate="print">
            <a:lum/>
          </a:blip>
          <a:srcRect/>
          <a:stretch>
            <a:fillRect t="-25000" b="-25000"/>
          </a:stretch>
        </a:blipFill>
        <a:effectLst/>
      </p:bgPr>
    </p:bg>
    <p:spTree>
      <p:nvGrpSpPr>
        <p:cNvPr id="1" name=""/>
        <p:cNvGrpSpPr/>
        <p:nvPr/>
      </p:nvGrpSpPr>
      <p:grpSpPr>
        <a:xfrm>
          <a:off x="0" y="0"/>
          <a:ext cx="0" cy="0"/>
          <a:chOff x="0" y="0"/>
          <a:chExt cx="0" cy="0"/>
        </a:xfrm>
      </p:grpSpPr>
      <p:sp>
        <p:nvSpPr>
          <p:cNvPr id="8" name="Rectangle 7"/>
          <p:cNvSpPr/>
          <p:nvPr/>
        </p:nvSpPr>
        <p:spPr>
          <a:xfrm>
            <a:off x="0" y="2286000"/>
            <a:ext cx="1295400" cy="990600"/>
          </a:xfrm>
          <a:prstGeom prst="rect">
            <a:avLst/>
          </a:prstGeom>
          <a:solidFill>
            <a:srgbClr val="5A63BE"/>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a:off x="1371600" y="2286000"/>
            <a:ext cx="7772400" cy="990600"/>
          </a:xfrm>
          <a:prstGeom prst="rect">
            <a:avLst/>
          </a:prstGeom>
          <a:solidFill>
            <a:srgbClr val="FF961E"/>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userDrawn="1">
            <p:ph type="title"/>
          </p:nvPr>
        </p:nvSpPr>
        <p:spPr>
          <a:xfrm>
            <a:off x="1524000" y="2438400"/>
            <a:ext cx="7467600" cy="762000"/>
          </a:xfrm>
        </p:spPr>
        <p:txBody>
          <a:bodyPr>
            <a:normAutofit/>
          </a:bodyPr>
          <a:lstStyle>
            <a:lvl1pPr algn="l">
              <a:buNone/>
              <a:defRPr sz="3600" b="0" cap="none">
                <a:solidFill>
                  <a:srgbClr val="FFFFFF"/>
                </a:solidFill>
              </a:defRPr>
            </a:lvl1pPr>
          </a:lstStyle>
          <a:p>
            <a:r>
              <a:rPr kumimoji="0" lang="en-US" dirty="0"/>
              <a:t>Click to edit Master title style</a:t>
            </a:r>
          </a:p>
        </p:txBody>
      </p:sp>
      <p:sp>
        <p:nvSpPr>
          <p:cNvPr id="6" name="Rectangle 5"/>
          <p:cNvSpPr/>
          <p:nvPr userDrawn="1"/>
        </p:nvSpPr>
        <p:spPr>
          <a:xfrm>
            <a:off x="8153400" y="6477000"/>
            <a:ext cx="533400" cy="228600"/>
          </a:xfrm>
          <a:prstGeom prst="rect">
            <a:avLst/>
          </a:prstGeom>
          <a:solidFill>
            <a:srgbClr val="5A63BE"/>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buNone/>
            </a:pPr>
            <a:fld id="{5A07F5AD-1FF0-4BDC-8D61-3792E9B5B4FD}" type="slidenum">
              <a:rPr kumimoji="0" lang="en-US" sz="1200" smtClean="0"/>
              <a:pPr algn="ctr" eaLnBrk="1" latinLnBrk="0" hangingPunct="1">
                <a:buNone/>
              </a:pPr>
              <a:t>‹#›</a:t>
            </a:fld>
            <a:endParaRPr kumimoji="0" lang="en-US" sz="1400" dirty="0"/>
          </a:p>
        </p:txBody>
      </p:sp>
      <p:pic>
        <p:nvPicPr>
          <p:cNvPr id="2050"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20662" y="2439987"/>
            <a:ext cx="854075" cy="68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descr="A drawing of a cartoon character&#10;&#10;Description automatically generated">
            <a:extLst>
              <a:ext uri="{FF2B5EF4-FFF2-40B4-BE49-F238E27FC236}">
                <a16:creationId xmlns:a16="http://schemas.microsoft.com/office/drawing/2014/main" id="{CAD3794B-E973-4522-91D4-89BC801E26C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09" y="2256970"/>
            <a:ext cx="1295400" cy="1048657"/>
          </a:xfrm>
          <a:prstGeom prst="rect">
            <a:avLst/>
          </a:prstGeom>
        </p:spPr>
      </p:pic>
    </p:spTree>
    <p:extLst>
      <p:ext uri="{BB962C8B-B14F-4D97-AF65-F5344CB8AC3E}">
        <p14:creationId xmlns:p14="http://schemas.microsoft.com/office/powerpoint/2010/main" val="3250495422"/>
      </p:ext>
    </p:extLst>
  </p:cSld>
  <p:clrMapOvr>
    <a:overrideClrMapping bg1="lt1" tx1="dk1" bg2="lt2" tx2="dk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3_Section Header">
    <p:bg>
      <p:bgPr>
        <a:blipFill dpi="0" rotWithShape="1">
          <a:blip r:embed="rId2" cstate="print">
            <a:lum/>
          </a:blip>
          <a:srcRect/>
          <a:stretch>
            <a:fillRect t="-25000" b="-25000"/>
          </a:stretch>
        </a:blipFill>
        <a:effectLst/>
      </p:bgPr>
    </p:bg>
    <p:spTree>
      <p:nvGrpSpPr>
        <p:cNvPr id="1" name=""/>
        <p:cNvGrpSpPr/>
        <p:nvPr/>
      </p:nvGrpSpPr>
      <p:grpSpPr>
        <a:xfrm>
          <a:off x="0" y="0"/>
          <a:ext cx="0" cy="0"/>
          <a:chOff x="0" y="0"/>
          <a:chExt cx="0" cy="0"/>
        </a:xfrm>
      </p:grpSpPr>
      <p:sp>
        <p:nvSpPr>
          <p:cNvPr id="8" name="Rectangle 7"/>
          <p:cNvSpPr/>
          <p:nvPr/>
        </p:nvSpPr>
        <p:spPr>
          <a:xfrm>
            <a:off x="0" y="2286000"/>
            <a:ext cx="1295400" cy="990600"/>
          </a:xfrm>
          <a:prstGeom prst="rect">
            <a:avLst/>
          </a:prstGeom>
          <a:solidFill>
            <a:srgbClr val="5A63BE"/>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lnSpc>
                <a:spcPct val="90000"/>
              </a:lnSpc>
              <a:spcBef>
                <a:spcPct val="20000"/>
              </a:spcBef>
              <a:spcAft>
                <a:spcPct val="0"/>
              </a:spcAft>
              <a:buSzPct val="100000"/>
              <a:buFont typeface="Wingdings" pitchFamily="2" charset="2"/>
              <a:buChar char="•"/>
            </a:pPr>
            <a:endParaRPr lang="en-US" dirty="0">
              <a:solidFill>
                <a:prstClr val="white"/>
              </a:solidFill>
            </a:endParaRPr>
          </a:p>
        </p:txBody>
      </p:sp>
      <p:sp>
        <p:nvSpPr>
          <p:cNvPr id="9" name="Rectangle 8"/>
          <p:cNvSpPr/>
          <p:nvPr/>
        </p:nvSpPr>
        <p:spPr>
          <a:xfrm>
            <a:off x="1371600" y="2286000"/>
            <a:ext cx="7772400" cy="990600"/>
          </a:xfrm>
          <a:prstGeom prst="rect">
            <a:avLst/>
          </a:prstGeom>
          <a:solidFill>
            <a:srgbClr val="FF961E"/>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lnSpc>
                <a:spcPct val="90000"/>
              </a:lnSpc>
              <a:spcBef>
                <a:spcPct val="20000"/>
              </a:spcBef>
              <a:spcAft>
                <a:spcPct val="0"/>
              </a:spcAft>
              <a:buSzPct val="100000"/>
              <a:buFont typeface="Wingdings" pitchFamily="2" charset="2"/>
              <a:buChar char="•"/>
            </a:pPr>
            <a:endParaRPr lang="en-US" dirty="0">
              <a:solidFill>
                <a:prstClr val="white"/>
              </a:solidFill>
            </a:endParaRPr>
          </a:p>
        </p:txBody>
      </p:sp>
      <p:sp>
        <p:nvSpPr>
          <p:cNvPr id="2" name="Title 1"/>
          <p:cNvSpPr>
            <a:spLocks noGrp="1"/>
          </p:cNvSpPr>
          <p:nvPr userDrawn="1">
            <p:ph type="title"/>
          </p:nvPr>
        </p:nvSpPr>
        <p:spPr>
          <a:xfrm>
            <a:off x="1524000" y="2438400"/>
            <a:ext cx="7467600" cy="762000"/>
          </a:xfrm>
        </p:spPr>
        <p:txBody>
          <a:bodyPr>
            <a:normAutofit/>
          </a:bodyPr>
          <a:lstStyle>
            <a:lvl1pPr algn="l">
              <a:buNone/>
              <a:defRPr sz="3600" b="0" cap="none">
                <a:solidFill>
                  <a:srgbClr val="FFFFFF"/>
                </a:solidFill>
              </a:defRPr>
            </a:lvl1pPr>
          </a:lstStyle>
          <a:p>
            <a:r>
              <a:rPr kumimoji="0" lang="en-US" dirty="0"/>
              <a:t>Click to edit Master title style</a:t>
            </a:r>
          </a:p>
        </p:txBody>
      </p:sp>
      <p:sp>
        <p:nvSpPr>
          <p:cNvPr id="6" name="Rectangle 5"/>
          <p:cNvSpPr/>
          <p:nvPr userDrawn="1"/>
        </p:nvSpPr>
        <p:spPr>
          <a:xfrm>
            <a:off x="8153400" y="6477000"/>
            <a:ext cx="533400" cy="228600"/>
          </a:xfrm>
          <a:prstGeom prst="rect">
            <a:avLst/>
          </a:prstGeom>
          <a:solidFill>
            <a:srgbClr val="5A63BE"/>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lnSpc>
                <a:spcPct val="90000"/>
              </a:lnSpc>
              <a:spcBef>
                <a:spcPct val="20000"/>
              </a:spcBef>
              <a:spcAft>
                <a:spcPct val="0"/>
              </a:spcAft>
              <a:buSzPct val="100000"/>
              <a:buFont typeface="Wingdings" pitchFamily="2" charset="2"/>
              <a:buNone/>
            </a:pPr>
            <a:fld id="{5A07F5AD-1FF0-4BDC-8D61-3792E9B5B4FD}" type="slidenum">
              <a:rPr lang="en-US" sz="1200" smtClean="0">
                <a:solidFill>
                  <a:prstClr val="white"/>
                </a:solidFill>
              </a:rPr>
              <a:pPr algn="ctr" fontAlgn="base">
                <a:lnSpc>
                  <a:spcPct val="90000"/>
                </a:lnSpc>
                <a:spcBef>
                  <a:spcPct val="20000"/>
                </a:spcBef>
                <a:spcAft>
                  <a:spcPct val="0"/>
                </a:spcAft>
                <a:buSzPct val="100000"/>
                <a:buFont typeface="Wingdings" pitchFamily="2" charset="2"/>
                <a:buNone/>
              </a:pPr>
              <a:t>‹#›</a:t>
            </a:fld>
            <a:endParaRPr lang="en-US" sz="1400" dirty="0">
              <a:solidFill>
                <a:prstClr val="white"/>
              </a:solidFill>
            </a:endParaRPr>
          </a:p>
        </p:txBody>
      </p:sp>
      <p:pic>
        <p:nvPicPr>
          <p:cNvPr id="2050"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20662" y="2439987"/>
            <a:ext cx="854075" cy="68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descr="A drawing of a cartoon character&#10;&#10;Description automatically generated">
            <a:extLst>
              <a:ext uri="{FF2B5EF4-FFF2-40B4-BE49-F238E27FC236}">
                <a16:creationId xmlns:a16="http://schemas.microsoft.com/office/drawing/2014/main" id="{F3A28C67-4F88-47DC-864B-22F880D7283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09" y="2256970"/>
            <a:ext cx="1295400" cy="1048657"/>
          </a:xfrm>
          <a:prstGeom prst="rect">
            <a:avLst/>
          </a:prstGeom>
        </p:spPr>
      </p:pic>
    </p:spTree>
    <p:extLst>
      <p:ext uri="{BB962C8B-B14F-4D97-AF65-F5344CB8AC3E}">
        <p14:creationId xmlns:p14="http://schemas.microsoft.com/office/powerpoint/2010/main" val="1634022755"/>
      </p:ext>
    </p:extLst>
  </p:cSld>
  <p:clrMapOvr>
    <a:overrideClrMapping bg1="lt1" tx1="dk1" bg2="lt2" tx2="dk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4_Section Header">
    <p:bg>
      <p:bgPr>
        <a:blipFill dpi="0" rotWithShape="1">
          <a:blip r:embed="rId2" cstate="print">
            <a:lum/>
          </a:blip>
          <a:srcRect/>
          <a:stretch>
            <a:fillRect t="-25000" b="-25000"/>
          </a:stretch>
        </a:blipFill>
        <a:effectLst/>
      </p:bgPr>
    </p:bg>
    <p:spTree>
      <p:nvGrpSpPr>
        <p:cNvPr id="1" name=""/>
        <p:cNvGrpSpPr/>
        <p:nvPr/>
      </p:nvGrpSpPr>
      <p:grpSpPr>
        <a:xfrm>
          <a:off x="0" y="0"/>
          <a:ext cx="0" cy="0"/>
          <a:chOff x="0" y="0"/>
          <a:chExt cx="0" cy="0"/>
        </a:xfrm>
      </p:grpSpPr>
      <p:sp>
        <p:nvSpPr>
          <p:cNvPr id="8" name="Rectangle 7"/>
          <p:cNvSpPr/>
          <p:nvPr/>
        </p:nvSpPr>
        <p:spPr>
          <a:xfrm>
            <a:off x="0" y="2286000"/>
            <a:ext cx="1295400" cy="990600"/>
          </a:xfrm>
          <a:prstGeom prst="rect">
            <a:avLst/>
          </a:prstGeom>
          <a:solidFill>
            <a:srgbClr val="5A63BE"/>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lnSpc>
                <a:spcPct val="90000"/>
              </a:lnSpc>
              <a:spcBef>
                <a:spcPct val="20000"/>
              </a:spcBef>
              <a:spcAft>
                <a:spcPct val="0"/>
              </a:spcAft>
              <a:buSzPct val="100000"/>
              <a:buFont typeface="Wingdings" pitchFamily="2" charset="2"/>
              <a:buChar char="•"/>
            </a:pPr>
            <a:endParaRPr lang="en-US" dirty="0">
              <a:solidFill>
                <a:prstClr val="white"/>
              </a:solidFill>
            </a:endParaRPr>
          </a:p>
        </p:txBody>
      </p:sp>
      <p:sp>
        <p:nvSpPr>
          <p:cNvPr id="9" name="Rectangle 8"/>
          <p:cNvSpPr/>
          <p:nvPr/>
        </p:nvSpPr>
        <p:spPr>
          <a:xfrm>
            <a:off x="1371600" y="2286000"/>
            <a:ext cx="7772400" cy="990600"/>
          </a:xfrm>
          <a:prstGeom prst="rect">
            <a:avLst/>
          </a:prstGeom>
          <a:solidFill>
            <a:srgbClr val="FF961E"/>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lnSpc>
                <a:spcPct val="90000"/>
              </a:lnSpc>
              <a:spcBef>
                <a:spcPct val="20000"/>
              </a:spcBef>
              <a:spcAft>
                <a:spcPct val="0"/>
              </a:spcAft>
              <a:buSzPct val="100000"/>
              <a:buFont typeface="Wingdings" pitchFamily="2" charset="2"/>
              <a:buChar char="•"/>
            </a:pPr>
            <a:endParaRPr lang="en-US" dirty="0">
              <a:solidFill>
                <a:prstClr val="white"/>
              </a:solidFill>
            </a:endParaRPr>
          </a:p>
        </p:txBody>
      </p:sp>
      <p:sp>
        <p:nvSpPr>
          <p:cNvPr id="2" name="Title 1"/>
          <p:cNvSpPr>
            <a:spLocks noGrp="1"/>
          </p:cNvSpPr>
          <p:nvPr userDrawn="1">
            <p:ph type="title"/>
          </p:nvPr>
        </p:nvSpPr>
        <p:spPr>
          <a:xfrm>
            <a:off x="1524000" y="2438400"/>
            <a:ext cx="7467600" cy="762000"/>
          </a:xfrm>
        </p:spPr>
        <p:txBody>
          <a:bodyPr>
            <a:normAutofit/>
          </a:bodyPr>
          <a:lstStyle>
            <a:lvl1pPr algn="l">
              <a:buNone/>
              <a:defRPr sz="3600" b="0" cap="none">
                <a:solidFill>
                  <a:srgbClr val="FFFFFF"/>
                </a:solidFill>
              </a:defRPr>
            </a:lvl1pPr>
          </a:lstStyle>
          <a:p>
            <a:r>
              <a:rPr kumimoji="0" lang="en-US" dirty="0"/>
              <a:t>Click to edit Master title style</a:t>
            </a:r>
          </a:p>
        </p:txBody>
      </p:sp>
      <p:sp>
        <p:nvSpPr>
          <p:cNvPr id="6" name="Rectangle 5"/>
          <p:cNvSpPr/>
          <p:nvPr userDrawn="1"/>
        </p:nvSpPr>
        <p:spPr>
          <a:xfrm>
            <a:off x="8153400" y="6477000"/>
            <a:ext cx="533400" cy="228600"/>
          </a:xfrm>
          <a:prstGeom prst="rect">
            <a:avLst/>
          </a:prstGeom>
          <a:solidFill>
            <a:srgbClr val="5A63BE"/>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lnSpc>
                <a:spcPct val="90000"/>
              </a:lnSpc>
              <a:spcBef>
                <a:spcPct val="20000"/>
              </a:spcBef>
              <a:spcAft>
                <a:spcPct val="0"/>
              </a:spcAft>
              <a:buSzPct val="100000"/>
              <a:buFont typeface="Wingdings" pitchFamily="2" charset="2"/>
              <a:buNone/>
            </a:pPr>
            <a:fld id="{5A07F5AD-1FF0-4BDC-8D61-3792E9B5B4FD}" type="slidenum">
              <a:rPr lang="en-US" sz="1200" smtClean="0">
                <a:solidFill>
                  <a:prstClr val="white"/>
                </a:solidFill>
              </a:rPr>
              <a:pPr algn="ctr" fontAlgn="base">
                <a:lnSpc>
                  <a:spcPct val="90000"/>
                </a:lnSpc>
                <a:spcBef>
                  <a:spcPct val="20000"/>
                </a:spcBef>
                <a:spcAft>
                  <a:spcPct val="0"/>
                </a:spcAft>
                <a:buSzPct val="100000"/>
                <a:buFont typeface="Wingdings" pitchFamily="2" charset="2"/>
                <a:buNone/>
              </a:pPr>
              <a:t>‹#›</a:t>
            </a:fld>
            <a:endParaRPr lang="en-US" sz="1400" dirty="0">
              <a:solidFill>
                <a:prstClr val="white"/>
              </a:solidFill>
            </a:endParaRPr>
          </a:p>
        </p:txBody>
      </p:sp>
      <p:pic>
        <p:nvPicPr>
          <p:cNvPr id="2050"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20662" y="2439987"/>
            <a:ext cx="854075" cy="68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descr="A drawing of a cartoon character&#10;&#10;Description automatically generated">
            <a:extLst>
              <a:ext uri="{FF2B5EF4-FFF2-40B4-BE49-F238E27FC236}">
                <a16:creationId xmlns:a16="http://schemas.microsoft.com/office/drawing/2014/main" id="{772CA594-22ED-40D0-82F1-5E8D4C5FF30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09" y="2256970"/>
            <a:ext cx="1295400" cy="1048657"/>
          </a:xfrm>
          <a:prstGeom prst="rect">
            <a:avLst/>
          </a:prstGeom>
        </p:spPr>
      </p:pic>
    </p:spTree>
    <p:extLst>
      <p:ext uri="{BB962C8B-B14F-4D97-AF65-F5344CB8AC3E}">
        <p14:creationId xmlns:p14="http://schemas.microsoft.com/office/powerpoint/2010/main" val="4182134857"/>
      </p:ext>
    </p:extLst>
  </p:cSld>
  <p:clrMapOvr>
    <a:overrideClrMapping bg1="lt1" tx1="dk1" bg2="lt2" tx2="dk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5_Section Header">
    <p:bg>
      <p:bgPr>
        <a:blipFill dpi="0" rotWithShape="1">
          <a:blip r:embed="rId2" cstate="print">
            <a:lum/>
          </a:blip>
          <a:srcRect/>
          <a:stretch>
            <a:fillRect t="-25000" b="-25000"/>
          </a:stretch>
        </a:blipFill>
        <a:effectLst/>
      </p:bgPr>
    </p:bg>
    <p:spTree>
      <p:nvGrpSpPr>
        <p:cNvPr id="1" name=""/>
        <p:cNvGrpSpPr/>
        <p:nvPr/>
      </p:nvGrpSpPr>
      <p:grpSpPr>
        <a:xfrm>
          <a:off x="0" y="0"/>
          <a:ext cx="0" cy="0"/>
          <a:chOff x="0" y="0"/>
          <a:chExt cx="0" cy="0"/>
        </a:xfrm>
      </p:grpSpPr>
      <p:sp>
        <p:nvSpPr>
          <p:cNvPr id="8" name="Rectangle 7"/>
          <p:cNvSpPr/>
          <p:nvPr/>
        </p:nvSpPr>
        <p:spPr>
          <a:xfrm>
            <a:off x="0" y="2286000"/>
            <a:ext cx="1295400" cy="990600"/>
          </a:xfrm>
          <a:prstGeom prst="rect">
            <a:avLst/>
          </a:prstGeom>
          <a:solidFill>
            <a:srgbClr val="5A63BE"/>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lnSpc>
                <a:spcPct val="90000"/>
              </a:lnSpc>
              <a:spcBef>
                <a:spcPct val="20000"/>
              </a:spcBef>
              <a:spcAft>
                <a:spcPct val="0"/>
              </a:spcAft>
              <a:buSzPct val="100000"/>
              <a:buFont typeface="Wingdings" pitchFamily="2" charset="2"/>
              <a:buChar char="•"/>
            </a:pPr>
            <a:endParaRPr lang="en-US" dirty="0">
              <a:solidFill>
                <a:prstClr val="white"/>
              </a:solidFill>
            </a:endParaRPr>
          </a:p>
        </p:txBody>
      </p:sp>
      <p:sp>
        <p:nvSpPr>
          <p:cNvPr id="9" name="Rectangle 8"/>
          <p:cNvSpPr/>
          <p:nvPr/>
        </p:nvSpPr>
        <p:spPr>
          <a:xfrm>
            <a:off x="1371600" y="2286000"/>
            <a:ext cx="7772400" cy="990600"/>
          </a:xfrm>
          <a:prstGeom prst="rect">
            <a:avLst/>
          </a:prstGeom>
          <a:solidFill>
            <a:srgbClr val="FF961E"/>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lnSpc>
                <a:spcPct val="90000"/>
              </a:lnSpc>
              <a:spcBef>
                <a:spcPct val="20000"/>
              </a:spcBef>
              <a:spcAft>
                <a:spcPct val="0"/>
              </a:spcAft>
              <a:buSzPct val="100000"/>
              <a:buFont typeface="Wingdings" pitchFamily="2" charset="2"/>
              <a:buChar char="•"/>
            </a:pPr>
            <a:endParaRPr lang="en-US" dirty="0">
              <a:solidFill>
                <a:prstClr val="white"/>
              </a:solidFill>
            </a:endParaRPr>
          </a:p>
        </p:txBody>
      </p:sp>
      <p:sp>
        <p:nvSpPr>
          <p:cNvPr id="2" name="Title 1"/>
          <p:cNvSpPr>
            <a:spLocks noGrp="1"/>
          </p:cNvSpPr>
          <p:nvPr userDrawn="1">
            <p:ph type="title"/>
          </p:nvPr>
        </p:nvSpPr>
        <p:spPr>
          <a:xfrm>
            <a:off x="1524000" y="2438400"/>
            <a:ext cx="7467600" cy="762000"/>
          </a:xfrm>
        </p:spPr>
        <p:txBody>
          <a:bodyPr>
            <a:normAutofit/>
          </a:bodyPr>
          <a:lstStyle>
            <a:lvl1pPr algn="l">
              <a:buNone/>
              <a:defRPr sz="3600" b="0" cap="none">
                <a:solidFill>
                  <a:srgbClr val="FFFFFF"/>
                </a:solidFill>
              </a:defRPr>
            </a:lvl1pPr>
          </a:lstStyle>
          <a:p>
            <a:r>
              <a:rPr kumimoji="0" lang="en-US" dirty="0"/>
              <a:t>Click to edit Master title style</a:t>
            </a:r>
          </a:p>
        </p:txBody>
      </p:sp>
      <p:sp>
        <p:nvSpPr>
          <p:cNvPr id="6" name="Rectangle 5"/>
          <p:cNvSpPr/>
          <p:nvPr userDrawn="1"/>
        </p:nvSpPr>
        <p:spPr>
          <a:xfrm>
            <a:off x="8153400" y="6477000"/>
            <a:ext cx="533400" cy="228600"/>
          </a:xfrm>
          <a:prstGeom prst="rect">
            <a:avLst/>
          </a:prstGeom>
          <a:solidFill>
            <a:srgbClr val="5A63BE"/>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lnSpc>
                <a:spcPct val="90000"/>
              </a:lnSpc>
              <a:spcBef>
                <a:spcPct val="20000"/>
              </a:spcBef>
              <a:spcAft>
                <a:spcPct val="0"/>
              </a:spcAft>
              <a:buSzPct val="100000"/>
              <a:buFont typeface="Wingdings" pitchFamily="2" charset="2"/>
              <a:buNone/>
            </a:pPr>
            <a:fld id="{5A07F5AD-1FF0-4BDC-8D61-3792E9B5B4FD}" type="slidenum">
              <a:rPr lang="en-US" sz="1200" smtClean="0">
                <a:solidFill>
                  <a:prstClr val="white"/>
                </a:solidFill>
              </a:rPr>
              <a:pPr algn="ctr" fontAlgn="base">
                <a:lnSpc>
                  <a:spcPct val="90000"/>
                </a:lnSpc>
                <a:spcBef>
                  <a:spcPct val="20000"/>
                </a:spcBef>
                <a:spcAft>
                  <a:spcPct val="0"/>
                </a:spcAft>
                <a:buSzPct val="100000"/>
                <a:buFont typeface="Wingdings" pitchFamily="2" charset="2"/>
                <a:buNone/>
              </a:pPr>
              <a:t>‹#›</a:t>
            </a:fld>
            <a:endParaRPr lang="en-US" sz="1400" dirty="0">
              <a:solidFill>
                <a:prstClr val="white"/>
              </a:solidFill>
            </a:endParaRPr>
          </a:p>
        </p:txBody>
      </p:sp>
      <p:pic>
        <p:nvPicPr>
          <p:cNvPr id="2050"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20662" y="2439987"/>
            <a:ext cx="854075" cy="68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descr="A drawing of a cartoon character&#10;&#10;Description automatically generated">
            <a:extLst>
              <a:ext uri="{FF2B5EF4-FFF2-40B4-BE49-F238E27FC236}">
                <a16:creationId xmlns:a16="http://schemas.microsoft.com/office/drawing/2014/main" id="{A01AA2A0-D7CB-4DF3-9844-E069AE3A4A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09" y="2256970"/>
            <a:ext cx="1295400" cy="1048657"/>
          </a:xfrm>
          <a:prstGeom prst="rect">
            <a:avLst/>
          </a:prstGeom>
        </p:spPr>
      </p:pic>
    </p:spTree>
    <p:extLst>
      <p:ext uri="{BB962C8B-B14F-4D97-AF65-F5344CB8AC3E}">
        <p14:creationId xmlns:p14="http://schemas.microsoft.com/office/powerpoint/2010/main" val="3439620870"/>
      </p:ext>
    </p:extLst>
  </p:cSld>
  <p:clrMapOvr>
    <a:overrideClrMapping bg1="lt1" tx1="dk1" bg2="lt2" tx2="dk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8969D-BE48-41FB-B337-05407A965915}"/>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3B9C851-7A76-4FDB-9C80-BFDC366FCF4B}"/>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B5F437EE-36AD-4AC7-A36C-7F539AED140F}"/>
              </a:ext>
            </a:extLst>
          </p:cNvPr>
          <p:cNvSpPr>
            <a:spLocks noGrp="1"/>
          </p:cNvSpPr>
          <p:nvPr>
            <p:ph type="dt" sz="half" idx="10"/>
          </p:nvPr>
        </p:nvSpPr>
        <p:spPr/>
        <p:txBody>
          <a:bodyPr/>
          <a:lstStyle/>
          <a:p>
            <a:fld id="{4E34D906-6267-438F-BADC-0856B70AE1F8}" type="datetimeFigureOut">
              <a:rPr lang="en-US" smtClean="0"/>
              <a:t>2/22/2022</a:t>
            </a:fld>
            <a:endParaRPr lang="en-US"/>
          </a:p>
        </p:txBody>
      </p:sp>
      <p:sp>
        <p:nvSpPr>
          <p:cNvPr id="5" name="Footer Placeholder 4">
            <a:extLst>
              <a:ext uri="{FF2B5EF4-FFF2-40B4-BE49-F238E27FC236}">
                <a16:creationId xmlns:a16="http://schemas.microsoft.com/office/drawing/2014/main" id="{BD22940C-9893-48BB-B99F-EF2F51ED88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4B9AAC-84D5-4098-AADC-5156086ADECD}"/>
              </a:ext>
            </a:extLst>
          </p:cNvPr>
          <p:cNvSpPr>
            <a:spLocks noGrp="1"/>
          </p:cNvSpPr>
          <p:nvPr>
            <p:ph type="sldNum" sz="quarter" idx="12"/>
          </p:nvPr>
        </p:nvSpPr>
        <p:spPr/>
        <p:txBody>
          <a:bodyPr/>
          <a:lstStyle/>
          <a:p>
            <a:fld id="{1AFEE233-F5F6-4533-AA59-536A963592A7}" type="slidenum">
              <a:rPr lang="en-US" smtClean="0"/>
              <a:t>‹#›</a:t>
            </a:fld>
            <a:endParaRPr lang="en-US"/>
          </a:p>
        </p:txBody>
      </p:sp>
      <p:sp>
        <p:nvSpPr>
          <p:cNvPr id="7" name="Rectangle 6">
            <a:extLst>
              <a:ext uri="{FF2B5EF4-FFF2-40B4-BE49-F238E27FC236}">
                <a16:creationId xmlns:a16="http://schemas.microsoft.com/office/drawing/2014/main" id="{5D790536-B331-4F2E-9DEF-94F4B0AA69FE}"/>
              </a:ext>
            </a:extLst>
          </p:cNvPr>
          <p:cNvSpPr/>
          <p:nvPr userDrawn="1"/>
        </p:nvSpPr>
        <p:spPr>
          <a:xfrm>
            <a:off x="-9144" y="6053328"/>
            <a:ext cx="2249424" cy="713232"/>
          </a:xfrm>
          <a:prstGeom prst="rect">
            <a:avLst/>
          </a:prstGeom>
          <a:solidFill>
            <a:srgbClr val="5A63BE"/>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lnSpc>
                <a:spcPct val="90000"/>
              </a:lnSpc>
              <a:spcBef>
                <a:spcPct val="20000"/>
              </a:spcBef>
              <a:spcAft>
                <a:spcPct val="0"/>
              </a:spcAft>
              <a:buSzPct val="100000"/>
              <a:buFont typeface="Wingdings" pitchFamily="2" charset="2"/>
              <a:buChar char="•"/>
            </a:pPr>
            <a:endParaRPr lang="en-US" sz="1800">
              <a:solidFill>
                <a:prstClr val="white"/>
              </a:solidFill>
            </a:endParaRPr>
          </a:p>
        </p:txBody>
      </p:sp>
    </p:spTree>
    <p:extLst>
      <p:ext uri="{BB962C8B-B14F-4D97-AF65-F5344CB8AC3E}">
        <p14:creationId xmlns:p14="http://schemas.microsoft.com/office/powerpoint/2010/main" val="8339791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BF329-B5AC-4365-B084-DE3DFEB93E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231ABB-8640-4BBB-8E0B-1C99E5FC2AB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5D9872-0FF9-440D-9EF3-7DEF07141EF0}"/>
              </a:ext>
            </a:extLst>
          </p:cNvPr>
          <p:cNvSpPr>
            <a:spLocks noGrp="1"/>
          </p:cNvSpPr>
          <p:nvPr>
            <p:ph type="dt" sz="half" idx="10"/>
          </p:nvPr>
        </p:nvSpPr>
        <p:spPr/>
        <p:txBody>
          <a:bodyPr/>
          <a:lstStyle/>
          <a:p>
            <a:fld id="{4E34D906-6267-438F-BADC-0856B70AE1F8}" type="datetimeFigureOut">
              <a:rPr lang="en-US" smtClean="0"/>
              <a:t>2/22/2022</a:t>
            </a:fld>
            <a:endParaRPr lang="en-US"/>
          </a:p>
        </p:txBody>
      </p:sp>
      <p:sp>
        <p:nvSpPr>
          <p:cNvPr id="5" name="Footer Placeholder 4">
            <a:extLst>
              <a:ext uri="{FF2B5EF4-FFF2-40B4-BE49-F238E27FC236}">
                <a16:creationId xmlns:a16="http://schemas.microsoft.com/office/drawing/2014/main" id="{8631AC40-E1E0-4F3E-8E14-F77E9F6DE884}"/>
              </a:ext>
            </a:extLst>
          </p:cNvPr>
          <p:cNvSpPr>
            <a:spLocks noGrp="1"/>
          </p:cNvSpPr>
          <p:nvPr>
            <p:ph type="ftr" sz="quarter" idx="11"/>
          </p:nvPr>
        </p:nvSpPr>
        <p:spPr/>
        <p:txBody>
          <a:bodyPr/>
          <a:lstStyle/>
          <a:p>
            <a:endParaRPr lang="en-US">
              <a:solidFill>
                <a:srgbClr val="323232"/>
              </a:solidFill>
            </a:endParaRPr>
          </a:p>
        </p:txBody>
      </p:sp>
      <p:sp>
        <p:nvSpPr>
          <p:cNvPr id="6" name="Slide Number Placeholder 5">
            <a:extLst>
              <a:ext uri="{FF2B5EF4-FFF2-40B4-BE49-F238E27FC236}">
                <a16:creationId xmlns:a16="http://schemas.microsoft.com/office/drawing/2014/main" id="{13C9A1C7-75DB-4B7C-9F82-34792F64341C}"/>
              </a:ext>
            </a:extLst>
          </p:cNvPr>
          <p:cNvSpPr>
            <a:spLocks noGrp="1"/>
          </p:cNvSpPr>
          <p:nvPr>
            <p:ph type="sldNum" sz="quarter" idx="12"/>
          </p:nvPr>
        </p:nvSpPr>
        <p:spPr/>
        <p:txBody>
          <a:bodyPr/>
          <a:lstStyle/>
          <a:p>
            <a:fld id="{1AFEE233-F5F6-4533-AA59-536A963592A7}" type="slidenum">
              <a:rPr lang="en-US" smtClean="0"/>
              <a:t>‹#›</a:t>
            </a:fld>
            <a:endParaRPr lang="en-US"/>
          </a:p>
        </p:txBody>
      </p:sp>
      <p:pic>
        <p:nvPicPr>
          <p:cNvPr id="7" name="Picture 6" descr="A drawing of a cartoon character&#10;&#10;Description automatically generated">
            <a:extLst>
              <a:ext uri="{FF2B5EF4-FFF2-40B4-BE49-F238E27FC236}">
                <a16:creationId xmlns:a16="http://schemas.microsoft.com/office/drawing/2014/main" id="{EFC1529A-FB46-4A16-A41F-5E55F014ED6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48601" y="1"/>
            <a:ext cx="1142999" cy="925285"/>
          </a:xfrm>
          <a:prstGeom prst="rect">
            <a:avLst/>
          </a:prstGeom>
        </p:spPr>
      </p:pic>
    </p:spTree>
    <p:extLst>
      <p:ext uri="{BB962C8B-B14F-4D97-AF65-F5344CB8AC3E}">
        <p14:creationId xmlns:p14="http://schemas.microsoft.com/office/powerpoint/2010/main" val="485447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sp>
        <p:nvSpPr>
          <p:cNvPr id="95" name="Straight Connector 10"/>
          <p:cNvSpPr/>
          <p:nvPr/>
        </p:nvSpPr>
        <p:spPr>
          <a:xfrm>
            <a:off x="1295399" y="6360317"/>
            <a:ext cx="7838538" cy="1"/>
          </a:xfrm>
          <a:prstGeom prst="line">
            <a:avLst/>
          </a:prstGeom>
          <a:ln w="15875">
            <a:solidFill>
              <a:srgbClr val="C80000">
                <a:alpha val="54902"/>
              </a:srgbClr>
            </a:solidFill>
          </a:ln>
        </p:spPr>
        <p:txBody>
          <a:bodyPr lIns="45719" rIns="45719"/>
          <a:lstStyle/>
          <a:p>
            <a:endParaRPr/>
          </a:p>
        </p:txBody>
      </p:sp>
      <p:pic>
        <p:nvPicPr>
          <p:cNvPr id="96" name="Picture 11" descr="Picture 11"/>
          <p:cNvPicPr>
            <a:picLocks noChangeAspect="1"/>
          </p:cNvPicPr>
          <p:nvPr/>
        </p:nvPicPr>
        <p:blipFill>
          <a:blip r:embed="rId2"/>
          <a:srcRect b="15385"/>
          <a:stretch>
            <a:fillRect/>
          </a:stretch>
        </p:blipFill>
        <p:spPr>
          <a:xfrm>
            <a:off x="10065" y="6019800"/>
            <a:ext cx="1371397" cy="838200"/>
          </a:xfrm>
          <a:prstGeom prst="rect">
            <a:avLst/>
          </a:prstGeom>
          <a:ln w="12700">
            <a:miter lim="400000"/>
          </a:ln>
        </p:spPr>
      </p:pic>
      <p:sp>
        <p:nvSpPr>
          <p:cNvPr id="9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98" name="Title Text"/>
          <p:cNvSpPr txBox="1">
            <a:spLocks noGrp="1"/>
          </p:cNvSpPr>
          <p:nvPr>
            <p:ph type="title"/>
          </p:nvPr>
        </p:nvSpPr>
        <p:spPr>
          <a:xfrm>
            <a:off x="0" y="0"/>
            <a:ext cx="9144000" cy="869950"/>
          </a:xfrm>
          <a:prstGeom prst="rect">
            <a:avLst/>
          </a:prstGeom>
        </p:spPr>
        <p:txBody>
          <a:bodyPr/>
          <a:lstStyle/>
          <a:p>
            <a:r>
              <a:t>Title Text</a:t>
            </a:r>
          </a:p>
        </p:txBody>
      </p:sp>
      <p:sp>
        <p:nvSpPr>
          <p:cNvPr id="99" name="Date Placeholder 3"/>
          <p:cNvSpPr txBox="1"/>
          <p:nvPr/>
        </p:nvSpPr>
        <p:spPr>
          <a:xfrm>
            <a:off x="5979255" y="6446836"/>
            <a:ext cx="2575562" cy="294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r">
              <a:defRPr sz="1400">
                <a:latin typeface="Garamond"/>
                <a:ea typeface="Garamond"/>
                <a:cs typeface="Garamond"/>
                <a:sym typeface="Garamond"/>
              </a:defRPr>
            </a:lvl1pPr>
          </a:lstStyle>
          <a:p>
            <a:r>
              <a:t>June 9, 2021</a:t>
            </a:r>
          </a:p>
        </p:txBody>
      </p:sp>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6572E-4EBC-4A31-952C-606BFE74EE0B}"/>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E6C9A35E-2212-47BF-88BE-6B4D56404CE5}"/>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71DA21-2F8F-47F2-B946-5D3633821633}"/>
              </a:ext>
            </a:extLst>
          </p:cNvPr>
          <p:cNvSpPr>
            <a:spLocks noGrp="1"/>
          </p:cNvSpPr>
          <p:nvPr>
            <p:ph type="dt" sz="half" idx="10"/>
          </p:nvPr>
        </p:nvSpPr>
        <p:spPr/>
        <p:txBody>
          <a:bodyPr/>
          <a:lstStyle/>
          <a:p>
            <a:pPr fontAlgn="base">
              <a:lnSpc>
                <a:spcPct val="90000"/>
              </a:lnSpc>
              <a:spcBef>
                <a:spcPct val="20000"/>
              </a:spcBef>
              <a:spcAft>
                <a:spcPct val="0"/>
              </a:spcAft>
              <a:buSzPct val="100000"/>
              <a:buFont typeface="Wingdings" pitchFamily="2" charset="2"/>
              <a:buNone/>
            </a:pPr>
            <a:r>
              <a:rPr lang="en-US">
                <a:solidFill>
                  <a:prstClr val="black"/>
                </a:solidFill>
                <a:cs typeface="Arial" charset="0"/>
              </a:rPr>
              <a:t>[DATE]</a:t>
            </a:r>
          </a:p>
        </p:txBody>
      </p:sp>
      <p:sp>
        <p:nvSpPr>
          <p:cNvPr id="5" name="Footer Placeholder 4">
            <a:extLst>
              <a:ext uri="{FF2B5EF4-FFF2-40B4-BE49-F238E27FC236}">
                <a16:creationId xmlns:a16="http://schemas.microsoft.com/office/drawing/2014/main" id="{5044E371-0356-4266-AE60-2987C5180873}"/>
              </a:ext>
            </a:extLst>
          </p:cNvPr>
          <p:cNvSpPr>
            <a:spLocks noGrp="1"/>
          </p:cNvSpPr>
          <p:nvPr>
            <p:ph type="ftr" sz="quarter" idx="11"/>
          </p:nvPr>
        </p:nvSpPr>
        <p:spPr/>
        <p:txBody>
          <a:bodyPr/>
          <a:lstStyle/>
          <a:p>
            <a:endParaRPr lang="en-US">
              <a:solidFill>
                <a:srgbClr val="323232"/>
              </a:solidFill>
            </a:endParaRPr>
          </a:p>
        </p:txBody>
      </p:sp>
      <p:sp>
        <p:nvSpPr>
          <p:cNvPr id="6" name="Slide Number Placeholder 5">
            <a:extLst>
              <a:ext uri="{FF2B5EF4-FFF2-40B4-BE49-F238E27FC236}">
                <a16:creationId xmlns:a16="http://schemas.microsoft.com/office/drawing/2014/main" id="{FA13B591-AEFD-4C2F-B329-735C45F2E982}"/>
              </a:ext>
            </a:extLst>
          </p:cNvPr>
          <p:cNvSpPr>
            <a:spLocks noGrp="1"/>
          </p:cNvSpPr>
          <p:nvPr>
            <p:ph type="sldNum" sz="quarter" idx="12"/>
          </p:nvPr>
        </p:nvSpPr>
        <p:spPr/>
        <p:txBody>
          <a:bodyPr/>
          <a:lstStyle/>
          <a:p>
            <a:fld id="{1AFEE233-F5F6-4533-AA59-536A963592A7}" type="slidenum">
              <a:rPr lang="en-US" smtClean="0"/>
              <a:t>‹#›</a:t>
            </a:fld>
            <a:endParaRPr lang="en-US"/>
          </a:p>
        </p:txBody>
      </p:sp>
      <p:pic>
        <p:nvPicPr>
          <p:cNvPr id="7" name="Picture 6" descr="header.png">
            <a:extLst>
              <a:ext uri="{FF2B5EF4-FFF2-40B4-BE49-F238E27FC236}">
                <a16:creationId xmlns:a16="http://schemas.microsoft.com/office/drawing/2014/main" id="{C2E600BE-7F7D-4713-865F-1B32832AD31F}"/>
              </a:ext>
            </a:extLst>
          </p:cNvPr>
          <p:cNvPicPr>
            <a:picLocks noChangeAspect="1"/>
          </p:cNvPicPr>
          <p:nvPr userDrawn="1"/>
        </p:nvPicPr>
        <p:blipFill>
          <a:blip r:embed="rId2" cstate="print"/>
          <a:stretch>
            <a:fillRect/>
          </a:stretch>
        </p:blipFill>
        <p:spPr>
          <a:xfrm>
            <a:off x="0" y="2"/>
            <a:ext cx="9144000" cy="938427"/>
          </a:xfrm>
          <a:prstGeom prst="rect">
            <a:avLst/>
          </a:prstGeom>
        </p:spPr>
      </p:pic>
    </p:spTree>
    <p:extLst>
      <p:ext uri="{BB962C8B-B14F-4D97-AF65-F5344CB8AC3E}">
        <p14:creationId xmlns:p14="http://schemas.microsoft.com/office/powerpoint/2010/main" val="268929650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0366C-CA3A-4AFA-8562-B952F19D56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596E4C-CDE8-4E5B-A11B-C471DB8C5BA9}"/>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F883178-B1C1-45A6-8079-0F17D2EE64A9}"/>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EECC03-777E-43E2-9B94-7B4D4793BFFF}"/>
              </a:ext>
            </a:extLst>
          </p:cNvPr>
          <p:cNvSpPr>
            <a:spLocks noGrp="1"/>
          </p:cNvSpPr>
          <p:nvPr>
            <p:ph type="dt" sz="half" idx="10"/>
          </p:nvPr>
        </p:nvSpPr>
        <p:spPr/>
        <p:txBody>
          <a:bodyPr/>
          <a:lstStyle/>
          <a:p>
            <a:pPr fontAlgn="base">
              <a:lnSpc>
                <a:spcPct val="90000"/>
              </a:lnSpc>
              <a:spcBef>
                <a:spcPct val="20000"/>
              </a:spcBef>
              <a:spcAft>
                <a:spcPct val="0"/>
              </a:spcAft>
              <a:buSzPct val="100000"/>
              <a:buFont typeface="Wingdings" pitchFamily="2" charset="2"/>
              <a:buNone/>
            </a:pPr>
            <a:r>
              <a:rPr lang="en-US">
                <a:solidFill>
                  <a:prstClr val="black"/>
                </a:solidFill>
                <a:latin typeface="Arial" charset="0"/>
                <a:cs typeface="Arial" charset="0"/>
              </a:rPr>
              <a:t>10/29/2012</a:t>
            </a:r>
          </a:p>
        </p:txBody>
      </p:sp>
      <p:sp>
        <p:nvSpPr>
          <p:cNvPr id="6" name="Footer Placeholder 5">
            <a:extLst>
              <a:ext uri="{FF2B5EF4-FFF2-40B4-BE49-F238E27FC236}">
                <a16:creationId xmlns:a16="http://schemas.microsoft.com/office/drawing/2014/main" id="{358588FB-B15F-4A09-9AC4-00554CCF82DF}"/>
              </a:ext>
            </a:extLst>
          </p:cNvPr>
          <p:cNvSpPr>
            <a:spLocks noGrp="1"/>
          </p:cNvSpPr>
          <p:nvPr>
            <p:ph type="ftr" sz="quarter" idx="11"/>
          </p:nvPr>
        </p:nvSpPr>
        <p:spPr/>
        <p:txBody>
          <a:bodyPr/>
          <a:lstStyle/>
          <a:p>
            <a:endParaRPr lang="en-US">
              <a:solidFill>
                <a:srgbClr val="323232"/>
              </a:solidFill>
            </a:endParaRPr>
          </a:p>
        </p:txBody>
      </p:sp>
      <p:sp>
        <p:nvSpPr>
          <p:cNvPr id="7" name="Slide Number Placeholder 6">
            <a:extLst>
              <a:ext uri="{FF2B5EF4-FFF2-40B4-BE49-F238E27FC236}">
                <a16:creationId xmlns:a16="http://schemas.microsoft.com/office/drawing/2014/main" id="{FC8AE9B2-00F7-4C1B-A90F-4B5B4EBE88A1}"/>
              </a:ext>
            </a:extLst>
          </p:cNvPr>
          <p:cNvSpPr>
            <a:spLocks noGrp="1"/>
          </p:cNvSpPr>
          <p:nvPr>
            <p:ph type="sldNum" sz="quarter" idx="12"/>
          </p:nvPr>
        </p:nvSpPr>
        <p:spPr/>
        <p:txBody>
          <a:bodyPr/>
          <a:lstStyle/>
          <a:p>
            <a:fld id="{1AFEE233-F5F6-4533-AA59-536A963592A7}" type="slidenum">
              <a:rPr lang="en-US" smtClean="0"/>
              <a:t>‹#›</a:t>
            </a:fld>
            <a:endParaRPr lang="en-US"/>
          </a:p>
        </p:txBody>
      </p:sp>
    </p:spTree>
    <p:extLst>
      <p:ext uri="{BB962C8B-B14F-4D97-AF65-F5344CB8AC3E}">
        <p14:creationId xmlns:p14="http://schemas.microsoft.com/office/powerpoint/2010/main" val="285371128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F3542-5739-4025-B960-BED1E1FC53E0}"/>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665FAA1-4571-43F2-A014-90F4138FB3F0}"/>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708C636B-307C-4876-9359-3A3357B65FD3}"/>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396C6C7-8AB9-4B00-A831-CB8270446F92}"/>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EA9D8F49-D955-40D3-9D94-97038C9002D3}"/>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834187-9B68-4024-A72E-EE609D82DE00}"/>
              </a:ext>
            </a:extLst>
          </p:cNvPr>
          <p:cNvSpPr>
            <a:spLocks noGrp="1"/>
          </p:cNvSpPr>
          <p:nvPr>
            <p:ph type="dt" sz="half" idx="10"/>
          </p:nvPr>
        </p:nvSpPr>
        <p:spPr/>
        <p:txBody>
          <a:bodyPr/>
          <a:lstStyle/>
          <a:p>
            <a:pPr fontAlgn="base">
              <a:lnSpc>
                <a:spcPct val="90000"/>
              </a:lnSpc>
              <a:spcBef>
                <a:spcPct val="20000"/>
              </a:spcBef>
              <a:spcAft>
                <a:spcPct val="0"/>
              </a:spcAft>
              <a:buSzPct val="100000"/>
              <a:buFont typeface="Wingdings" pitchFamily="2" charset="2"/>
              <a:buNone/>
            </a:pPr>
            <a:r>
              <a:rPr lang="en-US">
                <a:solidFill>
                  <a:prstClr val="black"/>
                </a:solidFill>
                <a:latin typeface="Arial" charset="0"/>
                <a:cs typeface="Arial" charset="0"/>
              </a:rPr>
              <a:t>10/29/2012</a:t>
            </a:r>
          </a:p>
        </p:txBody>
      </p:sp>
      <p:sp>
        <p:nvSpPr>
          <p:cNvPr id="8" name="Footer Placeholder 7">
            <a:extLst>
              <a:ext uri="{FF2B5EF4-FFF2-40B4-BE49-F238E27FC236}">
                <a16:creationId xmlns:a16="http://schemas.microsoft.com/office/drawing/2014/main" id="{1A47664C-64BC-411B-894D-C9098D54B4AB}"/>
              </a:ext>
            </a:extLst>
          </p:cNvPr>
          <p:cNvSpPr>
            <a:spLocks noGrp="1"/>
          </p:cNvSpPr>
          <p:nvPr>
            <p:ph type="ftr" sz="quarter" idx="11"/>
          </p:nvPr>
        </p:nvSpPr>
        <p:spPr/>
        <p:txBody>
          <a:bodyPr/>
          <a:lstStyle/>
          <a:p>
            <a:endParaRPr lang="en-US">
              <a:solidFill>
                <a:srgbClr val="323232"/>
              </a:solidFill>
            </a:endParaRPr>
          </a:p>
        </p:txBody>
      </p:sp>
      <p:sp>
        <p:nvSpPr>
          <p:cNvPr id="9" name="Slide Number Placeholder 8">
            <a:extLst>
              <a:ext uri="{FF2B5EF4-FFF2-40B4-BE49-F238E27FC236}">
                <a16:creationId xmlns:a16="http://schemas.microsoft.com/office/drawing/2014/main" id="{19F6D6BC-8CAD-421C-9DBF-671DAE76391F}"/>
              </a:ext>
            </a:extLst>
          </p:cNvPr>
          <p:cNvSpPr>
            <a:spLocks noGrp="1"/>
          </p:cNvSpPr>
          <p:nvPr>
            <p:ph type="sldNum" sz="quarter" idx="12"/>
          </p:nvPr>
        </p:nvSpPr>
        <p:spPr/>
        <p:txBody>
          <a:bodyPr/>
          <a:lstStyle/>
          <a:p>
            <a:pPr fontAlgn="base">
              <a:lnSpc>
                <a:spcPct val="90000"/>
              </a:lnSpc>
              <a:spcBef>
                <a:spcPct val="20000"/>
              </a:spcBef>
              <a:spcAft>
                <a:spcPct val="0"/>
              </a:spcAft>
              <a:buSzPct val="100000"/>
              <a:buFont typeface="Wingdings" pitchFamily="2" charset="2"/>
              <a:buNone/>
            </a:pPr>
            <a:fld id="{91974DF9-AD47-4691-BA21-BBFCE3637A9A}" type="slidenum">
              <a:rPr lang="en-US" smtClean="0">
                <a:solidFill>
                  <a:prstClr val="black"/>
                </a:solidFill>
                <a:latin typeface="Arial" charset="0"/>
                <a:cs typeface="Arial" charset="0"/>
              </a:rPr>
              <a:pPr fontAlgn="base">
                <a:lnSpc>
                  <a:spcPct val="90000"/>
                </a:lnSpc>
                <a:spcBef>
                  <a:spcPct val="20000"/>
                </a:spcBef>
                <a:spcAft>
                  <a:spcPct val="0"/>
                </a:spcAft>
                <a:buSzPct val="100000"/>
                <a:buFont typeface="Wingdings" pitchFamily="2" charset="2"/>
                <a:buNone/>
              </a:pPr>
              <a:t>‹#›</a:t>
            </a:fld>
            <a:endParaRPr lang="en-US">
              <a:solidFill>
                <a:prstClr val="black"/>
              </a:solidFill>
              <a:latin typeface="Arial" charset="0"/>
              <a:cs typeface="Arial" charset="0"/>
            </a:endParaRPr>
          </a:p>
        </p:txBody>
      </p:sp>
    </p:spTree>
    <p:extLst>
      <p:ext uri="{BB962C8B-B14F-4D97-AF65-F5344CB8AC3E}">
        <p14:creationId xmlns:p14="http://schemas.microsoft.com/office/powerpoint/2010/main" val="245331783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0283F-FD15-4ACE-8323-D3EB13C3E2B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B2BCF48-CC6F-45A0-BBB2-62444CCA3874}"/>
              </a:ext>
            </a:extLst>
          </p:cNvPr>
          <p:cNvSpPr>
            <a:spLocks noGrp="1"/>
          </p:cNvSpPr>
          <p:nvPr>
            <p:ph type="dt" sz="half" idx="10"/>
          </p:nvPr>
        </p:nvSpPr>
        <p:spPr/>
        <p:txBody>
          <a:bodyPr/>
          <a:lstStyle/>
          <a:p>
            <a:fld id="{4E34D906-6267-438F-BADC-0856B70AE1F8}" type="datetimeFigureOut">
              <a:rPr lang="en-US" smtClean="0"/>
              <a:t>2/22/2022</a:t>
            </a:fld>
            <a:endParaRPr lang="en-US"/>
          </a:p>
        </p:txBody>
      </p:sp>
      <p:sp>
        <p:nvSpPr>
          <p:cNvPr id="4" name="Footer Placeholder 3">
            <a:extLst>
              <a:ext uri="{FF2B5EF4-FFF2-40B4-BE49-F238E27FC236}">
                <a16:creationId xmlns:a16="http://schemas.microsoft.com/office/drawing/2014/main" id="{DD2DFB5C-45D8-4B22-9224-03464624523E}"/>
              </a:ext>
            </a:extLst>
          </p:cNvPr>
          <p:cNvSpPr>
            <a:spLocks noGrp="1"/>
          </p:cNvSpPr>
          <p:nvPr>
            <p:ph type="ftr" sz="quarter" idx="11"/>
          </p:nvPr>
        </p:nvSpPr>
        <p:spPr/>
        <p:txBody>
          <a:bodyPr/>
          <a:lstStyle/>
          <a:p>
            <a:pPr fontAlgn="base">
              <a:lnSpc>
                <a:spcPct val="90000"/>
              </a:lnSpc>
              <a:spcBef>
                <a:spcPct val="20000"/>
              </a:spcBef>
              <a:spcAft>
                <a:spcPct val="0"/>
              </a:spcAft>
              <a:buSzPct val="100000"/>
              <a:buFont typeface="Wingdings" pitchFamily="2" charset="2"/>
              <a:buNone/>
            </a:pPr>
            <a:endParaRPr lang="en-US">
              <a:solidFill>
                <a:srgbClr val="323232"/>
              </a:solidFill>
              <a:latin typeface="Arial" charset="0"/>
              <a:cs typeface="Arial" charset="0"/>
            </a:endParaRPr>
          </a:p>
        </p:txBody>
      </p:sp>
      <p:sp>
        <p:nvSpPr>
          <p:cNvPr id="5" name="Slide Number Placeholder 4">
            <a:extLst>
              <a:ext uri="{FF2B5EF4-FFF2-40B4-BE49-F238E27FC236}">
                <a16:creationId xmlns:a16="http://schemas.microsoft.com/office/drawing/2014/main" id="{D92A69D3-F448-437E-9D35-E59B8AADB460}"/>
              </a:ext>
            </a:extLst>
          </p:cNvPr>
          <p:cNvSpPr>
            <a:spLocks noGrp="1"/>
          </p:cNvSpPr>
          <p:nvPr>
            <p:ph type="sldNum" sz="quarter" idx="12"/>
          </p:nvPr>
        </p:nvSpPr>
        <p:spPr/>
        <p:txBody>
          <a:bodyPr/>
          <a:lstStyle/>
          <a:p>
            <a:fld id="{1AFEE233-F5F6-4533-AA59-536A963592A7}" type="slidenum">
              <a:rPr lang="en-US" smtClean="0"/>
              <a:t>‹#›</a:t>
            </a:fld>
            <a:endParaRPr lang="en-US"/>
          </a:p>
        </p:txBody>
      </p:sp>
    </p:spTree>
    <p:extLst>
      <p:ext uri="{BB962C8B-B14F-4D97-AF65-F5344CB8AC3E}">
        <p14:creationId xmlns:p14="http://schemas.microsoft.com/office/powerpoint/2010/main" val="978807080"/>
      </p:ext>
    </p:extLst>
  </p:cSld>
  <p:clrMapOvr>
    <a:masterClrMapping/>
  </p:clrMapOvr>
  <p:hf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EC4A125-A8AA-4410-8B3D-44C3C717FF6D}"/>
              </a:ext>
            </a:extLst>
          </p:cNvPr>
          <p:cNvSpPr>
            <a:spLocks noGrp="1"/>
          </p:cNvSpPr>
          <p:nvPr>
            <p:ph type="dt" sz="half" idx="10"/>
          </p:nvPr>
        </p:nvSpPr>
        <p:spPr/>
        <p:txBody>
          <a:bodyPr/>
          <a:lstStyle/>
          <a:p>
            <a:fld id="{4E34D906-6267-438F-BADC-0856B70AE1F8}" type="datetimeFigureOut">
              <a:rPr lang="en-US" smtClean="0"/>
              <a:t>2/22/2022</a:t>
            </a:fld>
            <a:endParaRPr lang="en-US"/>
          </a:p>
        </p:txBody>
      </p:sp>
      <p:sp>
        <p:nvSpPr>
          <p:cNvPr id="3" name="Footer Placeholder 2">
            <a:extLst>
              <a:ext uri="{FF2B5EF4-FFF2-40B4-BE49-F238E27FC236}">
                <a16:creationId xmlns:a16="http://schemas.microsoft.com/office/drawing/2014/main" id="{51804AD6-9C5D-44F5-B986-E186431D413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DC6304-F465-4C9C-B4A1-D7FB5E64148F}"/>
              </a:ext>
            </a:extLst>
          </p:cNvPr>
          <p:cNvSpPr>
            <a:spLocks noGrp="1"/>
          </p:cNvSpPr>
          <p:nvPr>
            <p:ph type="sldNum" sz="quarter" idx="12"/>
          </p:nvPr>
        </p:nvSpPr>
        <p:spPr/>
        <p:txBody>
          <a:bodyPr/>
          <a:lstStyle/>
          <a:p>
            <a:fld id="{1AFEE233-F5F6-4533-AA59-536A963592A7}" type="slidenum">
              <a:rPr lang="en-US" smtClean="0"/>
              <a:t>‹#›</a:t>
            </a:fld>
            <a:endParaRPr lang="en-US"/>
          </a:p>
        </p:txBody>
      </p:sp>
      <p:pic>
        <p:nvPicPr>
          <p:cNvPr id="5" name="Picture 4">
            <a:extLst>
              <a:ext uri="{FF2B5EF4-FFF2-40B4-BE49-F238E27FC236}">
                <a16:creationId xmlns:a16="http://schemas.microsoft.com/office/drawing/2014/main" id="{65454C8F-7012-4015-B859-6AB179860F4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6574" b="13735"/>
          <a:stretch/>
        </p:blipFill>
        <p:spPr>
          <a:xfrm>
            <a:off x="1" y="0"/>
            <a:ext cx="9179387" cy="7315200"/>
          </a:xfrm>
          <a:prstGeom prst="rect">
            <a:avLst/>
          </a:prstGeom>
        </p:spPr>
      </p:pic>
      <p:sp>
        <p:nvSpPr>
          <p:cNvPr id="6" name="TextBox 5">
            <a:extLst>
              <a:ext uri="{FF2B5EF4-FFF2-40B4-BE49-F238E27FC236}">
                <a16:creationId xmlns:a16="http://schemas.microsoft.com/office/drawing/2014/main" id="{E7EE7E61-678D-471D-ACFE-C1E1054BA4EA}"/>
              </a:ext>
            </a:extLst>
          </p:cNvPr>
          <p:cNvSpPr txBox="1"/>
          <p:nvPr userDrawn="1"/>
        </p:nvSpPr>
        <p:spPr>
          <a:xfrm>
            <a:off x="4359827" y="6574298"/>
            <a:ext cx="404278" cy="307777"/>
          </a:xfrm>
          <a:prstGeom prst="rect">
            <a:avLst/>
          </a:prstGeom>
          <a:noFill/>
        </p:spPr>
        <p:txBody>
          <a:bodyPr wrap="none" rtlCol="0">
            <a:spAutoFit/>
          </a:bodyPr>
          <a:lstStyle/>
          <a:p>
            <a:fld id="{C3B9670C-6A28-437D-B77D-5851E8882D10}" type="slidenum">
              <a:rPr lang="en-US" sz="1400" b="1" smtClean="0">
                <a:solidFill>
                  <a:srgbClr val="0F4876"/>
                </a:solidFill>
              </a:rPr>
              <a:t>‹#›</a:t>
            </a:fld>
            <a:endParaRPr lang="en-US" sz="1800" b="1">
              <a:solidFill>
                <a:srgbClr val="0F4876"/>
              </a:solidFill>
            </a:endParaRPr>
          </a:p>
        </p:txBody>
      </p:sp>
      <p:pic>
        <p:nvPicPr>
          <p:cNvPr id="7" name="Picture 7">
            <a:extLst>
              <a:ext uri="{FF2B5EF4-FFF2-40B4-BE49-F238E27FC236}">
                <a16:creationId xmlns:a16="http://schemas.microsoft.com/office/drawing/2014/main" id="{DFDCCAEB-714F-40F8-9CDA-D368E99FE83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390650" y="2611439"/>
            <a:ext cx="7772400" cy="9937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a:extLst>
              <a:ext uri="{FF2B5EF4-FFF2-40B4-BE49-F238E27FC236}">
                <a16:creationId xmlns:a16="http://schemas.microsoft.com/office/drawing/2014/main" id="{104B7B23-1EBA-4DEF-88CE-D61683F5436A}"/>
              </a:ext>
            </a:extLst>
          </p:cNvPr>
          <p:cNvPicPr>
            <a:picLocks noChangeAspect="1"/>
          </p:cNvPicPr>
          <p:nvPr userDrawn="1"/>
        </p:nvPicPr>
        <p:blipFill>
          <a:blip r:embed="rId4"/>
          <a:stretch>
            <a:fillRect/>
          </a:stretch>
        </p:blipFill>
        <p:spPr>
          <a:xfrm>
            <a:off x="76201" y="2593188"/>
            <a:ext cx="1260013" cy="1012024"/>
          </a:xfrm>
          <a:prstGeom prst="rect">
            <a:avLst/>
          </a:prstGeom>
        </p:spPr>
      </p:pic>
    </p:spTree>
    <p:extLst>
      <p:ext uri="{BB962C8B-B14F-4D97-AF65-F5344CB8AC3E}">
        <p14:creationId xmlns:p14="http://schemas.microsoft.com/office/powerpoint/2010/main" val="415599787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57593-965B-443B-906A-915E5D72081E}"/>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DE998773-3300-468A-9CFA-C02C82E9746A}"/>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23EC349-6496-4123-A735-3C283D03C606}"/>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4B12916-8D15-4DD6-BF9A-56FB06BBD77A}"/>
              </a:ext>
            </a:extLst>
          </p:cNvPr>
          <p:cNvSpPr>
            <a:spLocks noGrp="1"/>
          </p:cNvSpPr>
          <p:nvPr>
            <p:ph type="dt" sz="half" idx="10"/>
          </p:nvPr>
        </p:nvSpPr>
        <p:spPr/>
        <p:txBody>
          <a:bodyPr/>
          <a:lstStyle/>
          <a:p>
            <a:pPr fontAlgn="base">
              <a:lnSpc>
                <a:spcPct val="90000"/>
              </a:lnSpc>
              <a:spcBef>
                <a:spcPct val="20000"/>
              </a:spcBef>
              <a:spcAft>
                <a:spcPct val="0"/>
              </a:spcAft>
              <a:buSzPct val="100000"/>
              <a:buFont typeface="Wingdings" pitchFamily="2" charset="2"/>
              <a:buNone/>
            </a:pPr>
            <a:r>
              <a:rPr lang="en-US">
                <a:solidFill>
                  <a:prstClr val="black"/>
                </a:solidFill>
                <a:latin typeface="Arial" charset="0"/>
                <a:cs typeface="Arial" charset="0"/>
              </a:rPr>
              <a:t>10/29/2012</a:t>
            </a:r>
          </a:p>
        </p:txBody>
      </p:sp>
      <p:sp>
        <p:nvSpPr>
          <p:cNvPr id="6" name="Footer Placeholder 5">
            <a:extLst>
              <a:ext uri="{FF2B5EF4-FFF2-40B4-BE49-F238E27FC236}">
                <a16:creationId xmlns:a16="http://schemas.microsoft.com/office/drawing/2014/main" id="{560BC356-60D4-4890-B362-5F609FE036E9}"/>
              </a:ext>
            </a:extLst>
          </p:cNvPr>
          <p:cNvSpPr>
            <a:spLocks noGrp="1"/>
          </p:cNvSpPr>
          <p:nvPr>
            <p:ph type="ftr" sz="quarter" idx="11"/>
          </p:nvPr>
        </p:nvSpPr>
        <p:spPr/>
        <p:txBody>
          <a:bodyPr/>
          <a:lstStyle/>
          <a:p>
            <a:endParaRPr lang="en-US">
              <a:solidFill>
                <a:srgbClr val="323232"/>
              </a:solidFill>
            </a:endParaRPr>
          </a:p>
        </p:txBody>
      </p:sp>
      <p:sp>
        <p:nvSpPr>
          <p:cNvPr id="7" name="Slide Number Placeholder 6">
            <a:extLst>
              <a:ext uri="{FF2B5EF4-FFF2-40B4-BE49-F238E27FC236}">
                <a16:creationId xmlns:a16="http://schemas.microsoft.com/office/drawing/2014/main" id="{9333D67F-3CF8-45D0-8825-C7E05BEA1F3B}"/>
              </a:ext>
            </a:extLst>
          </p:cNvPr>
          <p:cNvSpPr>
            <a:spLocks noGrp="1"/>
          </p:cNvSpPr>
          <p:nvPr>
            <p:ph type="sldNum" sz="quarter" idx="12"/>
          </p:nvPr>
        </p:nvSpPr>
        <p:spPr/>
        <p:txBody>
          <a:bodyPr/>
          <a:lstStyle/>
          <a:p>
            <a:fld id="{1AFEE233-F5F6-4533-AA59-536A963592A7}" type="slidenum">
              <a:rPr lang="en-US" smtClean="0"/>
              <a:t>‹#›</a:t>
            </a:fld>
            <a:endParaRPr lang="en-US"/>
          </a:p>
        </p:txBody>
      </p:sp>
    </p:spTree>
    <p:extLst>
      <p:ext uri="{BB962C8B-B14F-4D97-AF65-F5344CB8AC3E}">
        <p14:creationId xmlns:p14="http://schemas.microsoft.com/office/powerpoint/2010/main" val="415022472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A14EB-D823-4348-9D2E-09BAD8536975}"/>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0FABE24-C60D-465E-9AF2-2416706EABAB}"/>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161E09E0-4BC5-4681-836A-3DB85C157A9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F949A8A-F527-4DCB-BCBC-7DEF3BB982AD}"/>
              </a:ext>
            </a:extLst>
          </p:cNvPr>
          <p:cNvSpPr>
            <a:spLocks noGrp="1"/>
          </p:cNvSpPr>
          <p:nvPr>
            <p:ph type="dt" sz="half" idx="10"/>
          </p:nvPr>
        </p:nvSpPr>
        <p:spPr/>
        <p:txBody>
          <a:bodyPr/>
          <a:lstStyle/>
          <a:p>
            <a:fld id="{4E34D906-6267-438F-BADC-0856B70AE1F8}" type="datetimeFigureOut">
              <a:rPr lang="en-US" smtClean="0"/>
              <a:t>2/22/2022</a:t>
            </a:fld>
            <a:endParaRPr lang="en-US"/>
          </a:p>
        </p:txBody>
      </p:sp>
      <p:sp>
        <p:nvSpPr>
          <p:cNvPr id="6" name="Footer Placeholder 5">
            <a:extLst>
              <a:ext uri="{FF2B5EF4-FFF2-40B4-BE49-F238E27FC236}">
                <a16:creationId xmlns:a16="http://schemas.microsoft.com/office/drawing/2014/main" id="{22C18290-BC23-4CF7-A718-76108B69640E}"/>
              </a:ext>
            </a:extLst>
          </p:cNvPr>
          <p:cNvSpPr>
            <a:spLocks noGrp="1"/>
          </p:cNvSpPr>
          <p:nvPr>
            <p:ph type="ftr" sz="quarter" idx="11"/>
          </p:nvPr>
        </p:nvSpPr>
        <p:spPr/>
        <p:txBody>
          <a:bodyPr/>
          <a:lstStyle/>
          <a:p>
            <a:pPr fontAlgn="base">
              <a:lnSpc>
                <a:spcPct val="90000"/>
              </a:lnSpc>
              <a:spcBef>
                <a:spcPct val="20000"/>
              </a:spcBef>
              <a:spcAft>
                <a:spcPct val="0"/>
              </a:spcAft>
              <a:buSzPct val="100000"/>
              <a:buFont typeface="Wingdings" pitchFamily="2" charset="2"/>
              <a:buNone/>
            </a:pPr>
            <a:endParaRPr lang="en-US">
              <a:solidFill>
                <a:srgbClr val="323232"/>
              </a:solidFill>
              <a:latin typeface="Arial" charset="0"/>
              <a:cs typeface="Arial" charset="0"/>
            </a:endParaRPr>
          </a:p>
        </p:txBody>
      </p:sp>
      <p:sp>
        <p:nvSpPr>
          <p:cNvPr id="7" name="Slide Number Placeholder 6">
            <a:extLst>
              <a:ext uri="{FF2B5EF4-FFF2-40B4-BE49-F238E27FC236}">
                <a16:creationId xmlns:a16="http://schemas.microsoft.com/office/drawing/2014/main" id="{15FD111D-CB92-4845-89F6-726EC5AEB103}"/>
              </a:ext>
            </a:extLst>
          </p:cNvPr>
          <p:cNvSpPr>
            <a:spLocks noGrp="1"/>
          </p:cNvSpPr>
          <p:nvPr>
            <p:ph type="sldNum" sz="quarter" idx="12"/>
          </p:nvPr>
        </p:nvSpPr>
        <p:spPr/>
        <p:txBody>
          <a:bodyPr/>
          <a:lstStyle/>
          <a:p>
            <a:fld id="{1AFEE233-F5F6-4533-AA59-536A963592A7}" type="slidenum">
              <a:rPr lang="en-US" smtClean="0"/>
              <a:t>‹#›</a:t>
            </a:fld>
            <a:endParaRPr lang="en-US"/>
          </a:p>
        </p:txBody>
      </p:sp>
    </p:spTree>
    <p:extLst>
      <p:ext uri="{BB962C8B-B14F-4D97-AF65-F5344CB8AC3E}">
        <p14:creationId xmlns:p14="http://schemas.microsoft.com/office/powerpoint/2010/main" val="238573662"/>
      </p:ext>
    </p:extLst>
  </p:cSld>
  <p:clrMapOvr>
    <a:masterClrMapping/>
  </p:clrMapOvr>
  <p:hf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26957-4C49-47F6-BC13-C4AEAE72257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C141F30-948F-443B-BC4C-F9D1F28E84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099960-C2E1-4C2F-88F3-EE2289E347CC}"/>
              </a:ext>
            </a:extLst>
          </p:cNvPr>
          <p:cNvSpPr>
            <a:spLocks noGrp="1"/>
          </p:cNvSpPr>
          <p:nvPr>
            <p:ph type="dt" sz="half" idx="10"/>
          </p:nvPr>
        </p:nvSpPr>
        <p:spPr/>
        <p:txBody>
          <a:bodyPr/>
          <a:lstStyle/>
          <a:p>
            <a:pPr fontAlgn="base">
              <a:lnSpc>
                <a:spcPct val="90000"/>
              </a:lnSpc>
              <a:spcBef>
                <a:spcPct val="20000"/>
              </a:spcBef>
              <a:spcAft>
                <a:spcPct val="0"/>
              </a:spcAft>
              <a:buSzPct val="100000"/>
              <a:buFont typeface="Wingdings" pitchFamily="2" charset="2"/>
              <a:buNone/>
            </a:pPr>
            <a:r>
              <a:rPr lang="en-US">
                <a:solidFill>
                  <a:prstClr val="black"/>
                </a:solidFill>
                <a:latin typeface="Arial" charset="0"/>
                <a:cs typeface="Arial" charset="0"/>
              </a:rPr>
              <a:t>10/29/2012</a:t>
            </a:r>
          </a:p>
        </p:txBody>
      </p:sp>
      <p:sp>
        <p:nvSpPr>
          <p:cNvPr id="5" name="Footer Placeholder 4">
            <a:extLst>
              <a:ext uri="{FF2B5EF4-FFF2-40B4-BE49-F238E27FC236}">
                <a16:creationId xmlns:a16="http://schemas.microsoft.com/office/drawing/2014/main" id="{D1C29EFF-67AC-422E-A225-56F3B7D1B864}"/>
              </a:ext>
            </a:extLst>
          </p:cNvPr>
          <p:cNvSpPr>
            <a:spLocks noGrp="1"/>
          </p:cNvSpPr>
          <p:nvPr>
            <p:ph type="ftr" sz="quarter" idx="11"/>
          </p:nvPr>
        </p:nvSpPr>
        <p:spPr/>
        <p:txBody>
          <a:bodyPr/>
          <a:lstStyle/>
          <a:p>
            <a:endParaRPr lang="en-US">
              <a:solidFill>
                <a:srgbClr val="323232"/>
              </a:solidFill>
            </a:endParaRPr>
          </a:p>
        </p:txBody>
      </p:sp>
      <p:sp>
        <p:nvSpPr>
          <p:cNvPr id="6" name="Slide Number Placeholder 5">
            <a:extLst>
              <a:ext uri="{FF2B5EF4-FFF2-40B4-BE49-F238E27FC236}">
                <a16:creationId xmlns:a16="http://schemas.microsoft.com/office/drawing/2014/main" id="{3BB51CAF-EDBB-4D7A-B502-48279F8CBC82}"/>
              </a:ext>
            </a:extLst>
          </p:cNvPr>
          <p:cNvSpPr>
            <a:spLocks noGrp="1"/>
          </p:cNvSpPr>
          <p:nvPr>
            <p:ph type="sldNum" sz="quarter" idx="12"/>
          </p:nvPr>
        </p:nvSpPr>
        <p:spPr/>
        <p:txBody>
          <a:bodyPr/>
          <a:lstStyle/>
          <a:p>
            <a:pPr fontAlgn="base">
              <a:lnSpc>
                <a:spcPct val="90000"/>
              </a:lnSpc>
              <a:spcBef>
                <a:spcPct val="20000"/>
              </a:spcBef>
              <a:spcAft>
                <a:spcPct val="0"/>
              </a:spcAft>
              <a:buSzPct val="100000"/>
              <a:buFont typeface="Wingdings" pitchFamily="2" charset="2"/>
              <a:buNone/>
            </a:pPr>
            <a:fld id="{91974DF9-AD47-4691-BA21-BBFCE3637A9A}" type="slidenum">
              <a:rPr lang="en-US" smtClean="0">
                <a:solidFill>
                  <a:prstClr val="black"/>
                </a:solidFill>
                <a:latin typeface="Arial" charset="0"/>
                <a:cs typeface="Arial" charset="0"/>
              </a:rPr>
              <a:pPr fontAlgn="base">
                <a:lnSpc>
                  <a:spcPct val="90000"/>
                </a:lnSpc>
                <a:spcBef>
                  <a:spcPct val="20000"/>
                </a:spcBef>
                <a:spcAft>
                  <a:spcPct val="0"/>
                </a:spcAft>
                <a:buSzPct val="100000"/>
                <a:buFont typeface="Wingdings" pitchFamily="2" charset="2"/>
                <a:buNone/>
              </a:pPr>
              <a:t>‹#›</a:t>
            </a:fld>
            <a:endParaRPr lang="en-US">
              <a:solidFill>
                <a:prstClr val="black"/>
              </a:solidFill>
              <a:latin typeface="Arial" charset="0"/>
              <a:cs typeface="Arial" charset="0"/>
            </a:endParaRPr>
          </a:p>
        </p:txBody>
      </p:sp>
    </p:spTree>
    <p:extLst>
      <p:ext uri="{BB962C8B-B14F-4D97-AF65-F5344CB8AC3E}">
        <p14:creationId xmlns:p14="http://schemas.microsoft.com/office/powerpoint/2010/main" val="81150903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954C0D-EB5B-4B6D-AA5F-F0B596A1CB27}"/>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89B78DF-7B83-478D-8F50-22D8DD7EAA91}"/>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5CFF91-B05A-4E18-AF3A-D4FDE942DC60}"/>
              </a:ext>
            </a:extLst>
          </p:cNvPr>
          <p:cNvSpPr>
            <a:spLocks noGrp="1"/>
          </p:cNvSpPr>
          <p:nvPr>
            <p:ph type="dt" sz="half" idx="10"/>
          </p:nvPr>
        </p:nvSpPr>
        <p:spPr/>
        <p:txBody>
          <a:bodyPr/>
          <a:lstStyle/>
          <a:p>
            <a:pPr fontAlgn="base">
              <a:lnSpc>
                <a:spcPct val="90000"/>
              </a:lnSpc>
              <a:spcBef>
                <a:spcPct val="20000"/>
              </a:spcBef>
              <a:spcAft>
                <a:spcPct val="0"/>
              </a:spcAft>
              <a:buSzPct val="100000"/>
              <a:buFont typeface="Wingdings" pitchFamily="2" charset="2"/>
              <a:buNone/>
            </a:pPr>
            <a:r>
              <a:rPr lang="en-US">
                <a:solidFill>
                  <a:prstClr val="black"/>
                </a:solidFill>
                <a:latin typeface="Arial" charset="0"/>
                <a:cs typeface="Arial" charset="0"/>
              </a:rPr>
              <a:t>10/29/2012</a:t>
            </a:r>
          </a:p>
        </p:txBody>
      </p:sp>
      <p:sp>
        <p:nvSpPr>
          <p:cNvPr id="5" name="Footer Placeholder 4">
            <a:extLst>
              <a:ext uri="{FF2B5EF4-FFF2-40B4-BE49-F238E27FC236}">
                <a16:creationId xmlns:a16="http://schemas.microsoft.com/office/drawing/2014/main" id="{47CC672D-970E-40F7-AB64-79774E778F68}"/>
              </a:ext>
            </a:extLst>
          </p:cNvPr>
          <p:cNvSpPr>
            <a:spLocks noGrp="1"/>
          </p:cNvSpPr>
          <p:nvPr>
            <p:ph type="ftr" sz="quarter" idx="11"/>
          </p:nvPr>
        </p:nvSpPr>
        <p:spPr/>
        <p:txBody>
          <a:bodyPr/>
          <a:lstStyle/>
          <a:p>
            <a:endParaRPr lang="en-US">
              <a:solidFill>
                <a:srgbClr val="323232"/>
              </a:solidFill>
            </a:endParaRPr>
          </a:p>
        </p:txBody>
      </p:sp>
      <p:sp>
        <p:nvSpPr>
          <p:cNvPr id="6" name="Slide Number Placeholder 5">
            <a:extLst>
              <a:ext uri="{FF2B5EF4-FFF2-40B4-BE49-F238E27FC236}">
                <a16:creationId xmlns:a16="http://schemas.microsoft.com/office/drawing/2014/main" id="{C27C5740-E0B3-49EF-AA7E-09AF7174AC84}"/>
              </a:ext>
            </a:extLst>
          </p:cNvPr>
          <p:cNvSpPr>
            <a:spLocks noGrp="1"/>
          </p:cNvSpPr>
          <p:nvPr>
            <p:ph type="sldNum" sz="quarter" idx="12"/>
          </p:nvPr>
        </p:nvSpPr>
        <p:spPr/>
        <p:txBody>
          <a:bodyPr/>
          <a:lstStyle/>
          <a:p>
            <a:pPr fontAlgn="base">
              <a:lnSpc>
                <a:spcPct val="90000"/>
              </a:lnSpc>
              <a:spcBef>
                <a:spcPct val="20000"/>
              </a:spcBef>
              <a:spcAft>
                <a:spcPct val="0"/>
              </a:spcAft>
              <a:buSzPct val="100000"/>
              <a:buFont typeface="Wingdings" pitchFamily="2" charset="2"/>
              <a:buNone/>
            </a:pPr>
            <a:fld id="{91974DF9-AD47-4691-BA21-BBFCE3637A9A}" type="slidenum">
              <a:rPr lang="en-US" smtClean="0">
                <a:solidFill>
                  <a:prstClr val="black"/>
                </a:solidFill>
                <a:latin typeface="Arial" charset="0"/>
                <a:cs typeface="Arial" charset="0"/>
              </a:rPr>
              <a:pPr fontAlgn="base">
                <a:lnSpc>
                  <a:spcPct val="90000"/>
                </a:lnSpc>
                <a:spcBef>
                  <a:spcPct val="20000"/>
                </a:spcBef>
                <a:spcAft>
                  <a:spcPct val="0"/>
                </a:spcAft>
                <a:buSzPct val="100000"/>
                <a:buFont typeface="Wingdings" pitchFamily="2" charset="2"/>
                <a:buNone/>
              </a:pPr>
              <a:t>‹#›</a:t>
            </a:fld>
            <a:endParaRPr lang="en-US">
              <a:solidFill>
                <a:prstClr val="black"/>
              </a:solidFill>
              <a:latin typeface="Arial" charset="0"/>
              <a:cs typeface="Arial" charset="0"/>
            </a:endParaRPr>
          </a:p>
        </p:txBody>
      </p:sp>
    </p:spTree>
    <p:extLst>
      <p:ext uri="{BB962C8B-B14F-4D97-AF65-F5344CB8AC3E}">
        <p14:creationId xmlns:p14="http://schemas.microsoft.com/office/powerpoint/2010/main" val="268225595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t="6574" b="13735"/>
          <a:stretch/>
        </p:blipFill>
        <p:spPr>
          <a:xfrm>
            <a:off x="1" y="0"/>
            <a:ext cx="9179387" cy="7315200"/>
          </a:xfrm>
          <a:prstGeom prst="rect">
            <a:avLst/>
          </a:prstGeom>
        </p:spPr>
      </p:pic>
      <p:sp>
        <p:nvSpPr>
          <p:cNvPr id="9" name="TextBox 8"/>
          <p:cNvSpPr txBox="1"/>
          <p:nvPr userDrawn="1"/>
        </p:nvSpPr>
        <p:spPr>
          <a:xfrm>
            <a:off x="4359827" y="6574298"/>
            <a:ext cx="404278" cy="307777"/>
          </a:xfrm>
          <a:prstGeom prst="rect">
            <a:avLst/>
          </a:prstGeom>
          <a:noFill/>
        </p:spPr>
        <p:txBody>
          <a:bodyPr wrap="none" rtlCol="0">
            <a:spAutoFit/>
          </a:bodyPr>
          <a:lstStyle/>
          <a:p>
            <a:fld id="{C3B9670C-6A28-437D-B77D-5851E8882D10}" type="slidenum">
              <a:rPr lang="en-US" sz="1400" b="1" smtClean="0">
                <a:solidFill>
                  <a:srgbClr val="0F4876"/>
                </a:solidFill>
              </a:rPr>
              <a:t>‹#›</a:t>
            </a:fld>
            <a:endParaRPr lang="en-US" sz="1800" b="1">
              <a:solidFill>
                <a:srgbClr val="0F4876"/>
              </a:solidFill>
            </a:endParaRPr>
          </a:p>
        </p:txBody>
      </p:sp>
      <p:pic>
        <p:nvPicPr>
          <p:cNvPr id="3079" name="Picture 7"/>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390650" y="2611439"/>
            <a:ext cx="7772400" cy="9937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a:extLst>
              <a:ext uri="{FF2B5EF4-FFF2-40B4-BE49-F238E27FC236}">
                <a16:creationId xmlns:a16="http://schemas.microsoft.com/office/drawing/2014/main" id="{7D2F839C-A99B-4D13-9A96-1C868F3DA250}"/>
              </a:ext>
            </a:extLst>
          </p:cNvPr>
          <p:cNvPicPr>
            <a:picLocks noChangeAspect="1"/>
          </p:cNvPicPr>
          <p:nvPr userDrawn="1"/>
        </p:nvPicPr>
        <p:blipFill>
          <a:blip r:embed="rId4"/>
          <a:stretch>
            <a:fillRect/>
          </a:stretch>
        </p:blipFill>
        <p:spPr>
          <a:xfrm>
            <a:off x="76201" y="2593188"/>
            <a:ext cx="1260013" cy="1012024"/>
          </a:xfrm>
          <a:prstGeom prst="rect">
            <a:avLst/>
          </a:prstGeom>
        </p:spPr>
      </p:pic>
    </p:spTree>
    <p:extLst>
      <p:ext uri="{BB962C8B-B14F-4D97-AF65-F5344CB8AC3E}">
        <p14:creationId xmlns:p14="http://schemas.microsoft.com/office/powerpoint/2010/main" val="12600184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Title Slide" type="tx">
  <p:cSld name="Title Slide">
    <p:spTree>
      <p:nvGrpSpPr>
        <p:cNvPr id="1" name="Shape 12"/>
        <p:cNvGrpSpPr/>
        <p:nvPr/>
      </p:nvGrpSpPr>
      <p:grpSpPr>
        <a:xfrm>
          <a:off x="0" y="0"/>
          <a:ext cx="0" cy="0"/>
          <a:chOff x="0" y="0"/>
          <a:chExt cx="0" cy="0"/>
        </a:xfrm>
      </p:grpSpPr>
      <p:sp>
        <p:nvSpPr>
          <p:cNvPr id="13" name="Google Shape;13;p35"/>
          <p:cNvSpPr txBox="1">
            <a:spLocks noGrp="1"/>
          </p:cNvSpPr>
          <p:nvPr>
            <p:ph type="title"/>
          </p:nvPr>
        </p:nvSpPr>
        <p:spPr>
          <a:xfrm>
            <a:off x="-2875" y="3962400"/>
            <a:ext cx="9133935" cy="1828800"/>
          </a:xfrm>
          <a:prstGeom prst="rect">
            <a:avLst/>
          </a:prstGeom>
          <a:noFill/>
          <a:ln>
            <a:noFill/>
          </a:ln>
        </p:spPr>
        <p:txBody>
          <a:bodyPr spcFirstLastPara="1" wrap="square" lIns="45700" tIns="45700" rIns="45700" bIns="45700" anchor="b" anchorCtr="0">
            <a:normAutofit/>
          </a:bodyPr>
          <a:lstStyle>
            <a:lvl1pPr lvl="0" algn="ctr">
              <a:lnSpc>
                <a:spcPct val="100000"/>
              </a:lnSpc>
              <a:spcBef>
                <a:spcPts val="0"/>
              </a:spcBef>
              <a:spcAft>
                <a:spcPts val="0"/>
              </a:spcAft>
              <a:buClr>
                <a:srgbClr val="002060"/>
              </a:buClr>
              <a:buSzPts val="1800"/>
              <a:buNone/>
              <a:defRPr/>
            </a:lvl1pPr>
            <a:lvl2pPr lvl="1" algn="ctr">
              <a:lnSpc>
                <a:spcPct val="100000"/>
              </a:lnSpc>
              <a:spcBef>
                <a:spcPts val="0"/>
              </a:spcBef>
              <a:spcAft>
                <a:spcPts val="0"/>
              </a:spcAft>
              <a:buClr>
                <a:srgbClr val="002060"/>
              </a:buClr>
              <a:buSzPts val="1800"/>
              <a:buNone/>
              <a:defRPr/>
            </a:lvl2pPr>
            <a:lvl3pPr lvl="2" algn="ctr">
              <a:lnSpc>
                <a:spcPct val="100000"/>
              </a:lnSpc>
              <a:spcBef>
                <a:spcPts val="0"/>
              </a:spcBef>
              <a:spcAft>
                <a:spcPts val="0"/>
              </a:spcAft>
              <a:buClr>
                <a:srgbClr val="002060"/>
              </a:buClr>
              <a:buSzPts val="1800"/>
              <a:buNone/>
              <a:defRPr/>
            </a:lvl3pPr>
            <a:lvl4pPr lvl="3" algn="ctr">
              <a:lnSpc>
                <a:spcPct val="100000"/>
              </a:lnSpc>
              <a:spcBef>
                <a:spcPts val="0"/>
              </a:spcBef>
              <a:spcAft>
                <a:spcPts val="0"/>
              </a:spcAft>
              <a:buClr>
                <a:srgbClr val="002060"/>
              </a:buClr>
              <a:buSzPts val="1800"/>
              <a:buNone/>
              <a:defRPr/>
            </a:lvl4pPr>
            <a:lvl5pPr lvl="4" algn="ctr">
              <a:lnSpc>
                <a:spcPct val="100000"/>
              </a:lnSpc>
              <a:spcBef>
                <a:spcPts val="0"/>
              </a:spcBef>
              <a:spcAft>
                <a:spcPts val="0"/>
              </a:spcAft>
              <a:buClr>
                <a:srgbClr val="002060"/>
              </a:buClr>
              <a:buSzPts val="1800"/>
              <a:buNone/>
              <a:defRPr/>
            </a:lvl5pPr>
            <a:lvl6pPr lvl="5" algn="ctr">
              <a:lnSpc>
                <a:spcPct val="100000"/>
              </a:lnSpc>
              <a:spcBef>
                <a:spcPts val="0"/>
              </a:spcBef>
              <a:spcAft>
                <a:spcPts val="0"/>
              </a:spcAft>
              <a:buClr>
                <a:srgbClr val="002060"/>
              </a:buClr>
              <a:buSzPts val="1800"/>
              <a:buNone/>
              <a:defRPr/>
            </a:lvl6pPr>
            <a:lvl7pPr lvl="6" algn="ctr">
              <a:lnSpc>
                <a:spcPct val="100000"/>
              </a:lnSpc>
              <a:spcBef>
                <a:spcPts val="0"/>
              </a:spcBef>
              <a:spcAft>
                <a:spcPts val="0"/>
              </a:spcAft>
              <a:buClr>
                <a:srgbClr val="002060"/>
              </a:buClr>
              <a:buSzPts val="1800"/>
              <a:buNone/>
              <a:defRPr/>
            </a:lvl7pPr>
            <a:lvl8pPr lvl="7" algn="ctr">
              <a:lnSpc>
                <a:spcPct val="100000"/>
              </a:lnSpc>
              <a:spcBef>
                <a:spcPts val="0"/>
              </a:spcBef>
              <a:spcAft>
                <a:spcPts val="0"/>
              </a:spcAft>
              <a:buClr>
                <a:srgbClr val="002060"/>
              </a:buClr>
              <a:buSzPts val="1800"/>
              <a:buNone/>
              <a:defRPr/>
            </a:lvl8pPr>
            <a:lvl9pPr lvl="8" algn="ctr">
              <a:lnSpc>
                <a:spcPct val="100000"/>
              </a:lnSpc>
              <a:spcBef>
                <a:spcPts val="0"/>
              </a:spcBef>
              <a:spcAft>
                <a:spcPts val="0"/>
              </a:spcAft>
              <a:buClr>
                <a:srgbClr val="002060"/>
              </a:buClr>
              <a:buSzPts val="1800"/>
              <a:buNone/>
              <a:defRPr/>
            </a:lvl9pPr>
          </a:lstStyle>
          <a:p>
            <a:endParaRPr/>
          </a:p>
        </p:txBody>
      </p:sp>
      <p:cxnSp>
        <p:nvCxnSpPr>
          <p:cNvPr id="14" name="Google Shape;14;p35"/>
          <p:cNvCxnSpPr/>
          <p:nvPr/>
        </p:nvCxnSpPr>
        <p:spPr>
          <a:xfrm>
            <a:off x="-1905000" y="152399"/>
            <a:ext cx="914401" cy="914402"/>
          </a:xfrm>
          <a:prstGeom prst="straightConnector1">
            <a:avLst/>
          </a:prstGeom>
          <a:noFill/>
          <a:ln w="10000" cap="flat" cmpd="sng">
            <a:solidFill>
              <a:schemeClr val="accent1"/>
            </a:solidFill>
            <a:prstDash val="solid"/>
            <a:round/>
            <a:headEnd type="none" w="sm" len="sm"/>
            <a:tailEnd type="none" w="sm" len="sm"/>
          </a:ln>
        </p:spPr>
      </p:cxnSp>
      <p:cxnSp>
        <p:nvCxnSpPr>
          <p:cNvPr id="15" name="Google Shape;15;p35"/>
          <p:cNvCxnSpPr/>
          <p:nvPr/>
        </p:nvCxnSpPr>
        <p:spPr>
          <a:xfrm>
            <a:off x="1295399" y="6360317"/>
            <a:ext cx="7838538" cy="1"/>
          </a:xfrm>
          <a:prstGeom prst="straightConnector1">
            <a:avLst/>
          </a:prstGeom>
          <a:noFill/>
          <a:ln w="15875" cap="flat" cmpd="sng">
            <a:solidFill>
              <a:srgbClr val="C80000">
                <a:alpha val="54901"/>
              </a:srgbClr>
            </a:solidFill>
            <a:prstDash val="solid"/>
            <a:round/>
            <a:headEnd type="none" w="sm" len="sm"/>
            <a:tailEnd type="none" w="sm" len="sm"/>
          </a:ln>
        </p:spPr>
      </p:cxnSp>
      <p:pic>
        <p:nvPicPr>
          <p:cNvPr id="16" name="Google Shape;16;p35" descr="Picture 14"/>
          <p:cNvPicPr preferRelativeResize="0"/>
          <p:nvPr/>
        </p:nvPicPr>
        <p:blipFill rotWithShape="1">
          <a:blip r:embed="rId2">
            <a:alphaModFix/>
          </a:blip>
          <a:srcRect b="15385"/>
          <a:stretch/>
        </p:blipFill>
        <p:spPr>
          <a:xfrm>
            <a:off x="10065" y="6019800"/>
            <a:ext cx="1371397" cy="838200"/>
          </a:xfrm>
          <a:prstGeom prst="rect">
            <a:avLst/>
          </a:prstGeom>
          <a:noFill/>
          <a:ln>
            <a:noFill/>
          </a:ln>
        </p:spPr>
      </p:pic>
      <p:sp>
        <p:nvSpPr>
          <p:cNvPr id="17" name="Google Shape;17;p35"/>
          <p:cNvSpPr txBox="1">
            <a:spLocks noGrp="1"/>
          </p:cNvSpPr>
          <p:nvPr>
            <p:ph type="sldNum" idx="12"/>
          </p:nvPr>
        </p:nvSpPr>
        <p:spPr>
          <a:xfrm>
            <a:off x="8600536" y="6468188"/>
            <a:ext cx="533401" cy="281941"/>
          </a:xfrm>
          <a:prstGeom prst="rect">
            <a:avLst/>
          </a:prstGeom>
          <a:solidFill>
            <a:srgbClr val="D92121"/>
          </a:solidFill>
          <a:ln>
            <a:noFill/>
          </a:ln>
        </p:spPr>
        <p:txBody>
          <a:bodyPr spcFirstLastPara="1" wrap="square" lIns="45700" tIns="45700" rIns="45700" bIns="45700" anchor="ctr" anchorCtr="0">
            <a:normAutofit/>
          </a:bodyPr>
          <a:lstStyle>
            <a:lvl1pPr marL="0" lvl="0" indent="0" algn="ctr">
              <a:lnSpc>
                <a:spcPct val="100000"/>
              </a:lnSpc>
              <a:spcBef>
                <a:spcPts val="0"/>
              </a:spcBef>
              <a:spcAft>
                <a:spcPts val="0"/>
              </a:spcAft>
              <a:buClr>
                <a:srgbClr val="FFFFFF"/>
              </a:buClr>
              <a:buSzPts val="1400"/>
              <a:buFont typeface="Twentieth Century"/>
              <a:buNone/>
              <a:defRPr sz="1400" b="1">
                <a:solidFill>
                  <a:srgbClr val="FFFFFF"/>
                </a:solidFill>
              </a:defRPr>
            </a:lvl1pPr>
            <a:lvl2pPr marL="0" lvl="1" indent="0" algn="ctr">
              <a:lnSpc>
                <a:spcPct val="100000"/>
              </a:lnSpc>
              <a:spcBef>
                <a:spcPts val="0"/>
              </a:spcBef>
              <a:spcAft>
                <a:spcPts val="0"/>
              </a:spcAft>
              <a:buClr>
                <a:srgbClr val="FFFFFF"/>
              </a:buClr>
              <a:buSzPts val="1400"/>
              <a:buFont typeface="Twentieth Century"/>
              <a:buNone/>
              <a:defRPr sz="1400" b="1">
                <a:solidFill>
                  <a:srgbClr val="FFFFFF"/>
                </a:solidFill>
              </a:defRPr>
            </a:lvl2pPr>
            <a:lvl3pPr marL="0" lvl="2" indent="0" algn="ctr">
              <a:lnSpc>
                <a:spcPct val="100000"/>
              </a:lnSpc>
              <a:spcBef>
                <a:spcPts val="0"/>
              </a:spcBef>
              <a:spcAft>
                <a:spcPts val="0"/>
              </a:spcAft>
              <a:buClr>
                <a:srgbClr val="FFFFFF"/>
              </a:buClr>
              <a:buSzPts val="1400"/>
              <a:buFont typeface="Twentieth Century"/>
              <a:buNone/>
              <a:defRPr sz="1400" b="1">
                <a:solidFill>
                  <a:srgbClr val="FFFFFF"/>
                </a:solidFill>
              </a:defRPr>
            </a:lvl3pPr>
            <a:lvl4pPr marL="0" lvl="3" indent="0" algn="ctr">
              <a:lnSpc>
                <a:spcPct val="100000"/>
              </a:lnSpc>
              <a:spcBef>
                <a:spcPts val="0"/>
              </a:spcBef>
              <a:spcAft>
                <a:spcPts val="0"/>
              </a:spcAft>
              <a:buClr>
                <a:srgbClr val="FFFFFF"/>
              </a:buClr>
              <a:buSzPts val="1400"/>
              <a:buFont typeface="Twentieth Century"/>
              <a:buNone/>
              <a:defRPr sz="1400" b="1">
                <a:solidFill>
                  <a:srgbClr val="FFFFFF"/>
                </a:solidFill>
              </a:defRPr>
            </a:lvl4pPr>
            <a:lvl5pPr marL="0" lvl="4" indent="0" algn="ctr">
              <a:lnSpc>
                <a:spcPct val="100000"/>
              </a:lnSpc>
              <a:spcBef>
                <a:spcPts val="0"/>
              </a:spcBef>
              <a:spcAft>
                <a:spcPts val="0"/>
              </a:spcAft>
              <a:buClr>
                <a:srgbClr val="FFFFFF"/>
              </a:buClr>
              <a:buSzPts val="1400"/>
              <a:buFont typeface="Twentieth Century"/>
              <a:buNone/>
              <a:defRPr sz="1400" b="1">
                <a:solidFill>
                  <a:srgbClr val="FFFFFF"/>
                </a:solidFill>
              </a:defRPr>
            </a:lvl5pPr>
            <a:lvl6pPr marL="0" lvl="5" indent="0" algn="ctr">
              <a:lnSpc>
                <a:spcPct val="100000"/>
              </a:lnSpc>
              <a:spcBef>
                <a:spcPts val="0"/>
              </a:spcBef>
              <a:spcAft>
                <a:spcPts val="0"/>
              </a:spcAft>
              <a:buClr>
                <a:srgbClr val="FFFFFF"/>
              </a:buClr>
              <a:buSzPts val="1400"/>
              <a:buFont typeface="Twentieth Century"/>
              <a:buNone/>
              <a:defRPr sz="1400" b="1">
                <a:solidFill>
                  <a:srgbClr val="FFFFFF"/>
                </a:solidFill>
              </a:defRPr>
            </a:lvl6pPr>
            <a:lvl7pPr marL="0" lvl="6" indent="0" algn="ctr">
              <a:lnSpc>
                <a:spcPct val="100000"/>
              </a:lnSpc>
              <a:spcBef>
                <a:spcPts val="0"/>
              </a:spcBef>
              <a:spcAft>
                <a:spcPts val="0"/>
              </a:spcAft>
              <a:buClr>
                <a:srgbClr val="FFFFFF"/>
              </a:buClr>
              <a:buSzPts val="1400"/>
              <a:buFont typeface="Twentieth Century"/>
              <a:buNone/>
              <a:defRPr sz="1400" b="1">
                <a:solidFill>
                  <a:srgbClr val="FFFFFF"/>
                </a:solidFill>
              </a:defRPr>
            </a:lvl7pPr>
            <a:lvl8pPr marL="0" lvl="7" indent="0" algn="ctr">
              <a:lnSpc>
                <a:spcPct val="100000"/>
              </a:lnSpc>
              <a:spcBef>
                <a:spcPts val="0"/>
              </a:spcBef>
              <a:spcAft>
                <a:spcPts val="0"/>
              </a:spcAft>
              <a:buClr>
                <a:srgbClr val="FFFFFF"/>
              </a:buClr>
              <a:buSzPts val="1400"/>
              <a:buFont typeface="Twentieth Century"/>
              <a:buNone/>
              <a:defRPr sz="1400" b="1">
                <a:solidFill>
                  <a:srgbClr val="FFFFFF"/>
                </a:solidFill>
              </a:defRPr>
            </a:lvl8pPr>
            <a:lvl9pPr marL="0" lvl="8" indent="0" algn="ctr">
              <a:lnSpc>
                <a:spcPct val="100000"/>
              </a:lnSpc>
              <a:spcBef>
                <a:spcPts val="0"/>
              </a:spcBef>
              <a:spcAft>
                <a:spcPts val="0"/>
              </a:spcAft>
              <a:buClr>
                <a:srgbClr val="FFFFFF"/>
              </a:buClr>
              <a:buSzPts val="1400"/>
              <a:buFont typeface="Twentieth Century"/>
              <a:buNone/>
              <a:defRPr sz="1400" b="1">
                <a:solidFill>
                  <a:srgbClr val="FFFFFF"/>
                </a:solidFill>
              </a:defRPr>
            </a:lvl9pPr>
          </a:lstStyle>
          <a:p>
            <a:pPr marL="0" lvl="0" indent="0" algn="ctr" rtl="0">
              <a:spcBef>
                <a:spcPts val="0"/>
              </a:spcBef>
              <a:spcAft>
                <a:spcPts val="0"/>
              </a:spcAft>
              <a:buNone/>
            </a:pPr>
            <a:fld id="{00000000-1234-1234-1234-123412341234}" type="slidenum">
              <a:rPr lang="en-US"/>
              <a:t>‹#›</a:t>
            </a:fld>
            <a:endParaRPr/>
          </a:p>
        </p:txBody>
      </p:sp>
      <p:sp>
        <p:nvSpPr>
          <p:cNvPr id="18" name="Google Shape;18;p35"/>
          <p:cNvSpPr txBox="1"/>
          <p:nvPr/>
        </p:nvSpPr>
        <p:spPr>
          <a:xfrm>
            <a:off x="5979255" y="6440268"/>
            <a:ext cx="2575562" cy="307777"/>
          </a:xfrm>
          <a:prstGeom prst="rect">
            <a:avLst/>
          </a:prstGeom>
          <a:noFill/>
          <a:ln>
            <a:noFill/>
          </a:ln>
        </p:spPr>
        <p:txBody>
          <a:bodyPr spcFirstLastPara="1" wrap="square" lIns="45700" tIns="45700" rIns="45700" bIns="45700" anchor="ctr" anchorCtr="0">
            <a:spAutoFit/>
          </a:bodyPr>
          <a:lstStyle/>
          <a:p>
            <a:pPr marL="0" marR="0" lvl="0" indent="0" algn="r" rtl="0">
              <a:lnSpc>
                <a:spcPct val="100000"/>
              </a:lnSpc>
              <a:spcBef>
                <a:spcPts val="0"/>
              </a:spcBef>
              <a:spcAft>
                <a:spcPts val="0"/>
              </a:spcAft>
              <a:buClr>
                <a:srgbClr val="000000"/>
              </a:buClr>
              <a:buSzPts val="1400"/>
              <a:buFont typeface="Garamond"/>
              <a:buNone/>
            </a:pPr>
            <a:r>
              <a:rPr lang="en-US" sz="1400" b="0" i="0" u="none" strike="noStrike" cap="none" dirty="0">
                <a:solidFill>
                  <a:srgbClr val="000000"/>
                </a:solidFill>
                <a:latin typeface="Garamond"/>
                <a:ea typeface="Garamond"/>
                <a:cs typeface="Garamond"/>
                <a:sym typeface="Garamond"/>
              </a:rPr>
              <a:t>November 13, 2021</a:t>
            </a:r>
            <a:endParaRPr dirty="0"/>
          </a:p>
        </p:txBody>
      </p:sp>
    </p:spTree>
    <p:extLst>
      <p:ext uri="{BB962C8B-B14F-4D97-AF65-F5344CB8AC3E}">
        <p14:creationId xmlns:p14="http://schemas.microsoft.com/office/powerpoint/2010/main" val="198893796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7174"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9050" y="-228600"/>
            <a:ext cx="918210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userDrawn="1"/>
        </p:nvSpPr>
        <p:spPr>
          <a:xfrm>
            <a:off x="4359827" y="6574298"/>
            <a:ext cx="404278" cy="307777"/>
          </a:xfrm>
          <a:prstGeom prst="rect">
            <a:avLst/>
          </a:prstGeom>
          <a:noFill/>
        </p:spPr>
        <p:txBody>
          <a:bodyPr wrap="none" rtlCol="0">
            <a:spAutoFit/>
          </a:bodyPr>
          <a:lstStyle/>
          <a:p>
            <a:fld id="{C3B9670C-6A28-437D-B77D-5851E8882D10}" type="slidenum">
              <a:rPr lang="en-US" sz="1400" b="1" smtClean="0">
                <a:solidFill>
                  <a:srgbClr val="0F4876"/>
                </a:solidFill>
              </a:rPr>
              <a:t>‹#›</a:t>
            </a:fld>
            <a:endParaRPr lang="en-US" sz="1800" b="1">
              <a:solidFill>
                <a:srgbClr val="0F4876"/>
              </a:solidFill>
            </a:endParaRPr>
          </a:p>
        </p:txBody>
      </p:sp>
      <p:pic>
        <p:nvPicPr>
          <p:cNvPr id="7171"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371600" y="2667002"/>
            <a:ext cx="7772400" cy="9937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a:extLst>
              <a:ext uri="{FF2B5EF4-FFF2-40B4-BE49-F238E27FC236}">
                <a16:creationId xmlns:a16="http://schemas.microsoft.com/office/drawing/2014/main" id="{1B7916C6-11ED-4595-AA36-CB11602E064A}"/>
              </a:ext>
            </a:extLst>
          </p:cNvPr>
          <p:cNvPicPr>
            <a:picLocks noChangeAspect="1"/>
          </p:cNvPicPr>
          <p:nvPr userDrawn="1"/>
        </p:nvPicPr>
        <p:blipFill>
          <a:blip r:embed="rId4"/>
          <a:stretch>
            <a:fillRect/>
          </a:stretch>
        </p:blipFill>
        <p:spPr>
          <a:xfrm>
            <a:off x="66623" y="2648751"/>
            <a:ext cx="1219306" cy="1012024"/>
          </a:xfrm>
          <a:prstGeom prst="rect">
            <a:avLst/>
          </a:prstGeom>
        </p:spPr>
      </p:pic>
    </p:spTree>
    <p:extLst>
      <p:ext uri="{BB962C8B-B14F-4D97-AF65-F5344CB8AC3E}">
        <p14:creationId xmlns:p14="http://schemas.microsoft.com/office/powerpoint/2010/main" val="337093406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pic>
        <p:nvPicPr>
          <p:cNvPr id="4101" name="Picture 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636" y="-231775"/>
            <a:ext cx="9182100" cy="732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a:spLocks noGrp="1"/>
          </p:cNvSpPr>
          <p:nvPr>
            <p:ph type="title"/>
          </p:nvPr>
        </p:nvSpPr>
        <p:spPr>
          <a:xfrm>
            <a:off x="1522476" y="2054224"/>
            <a:ext cx="7470648" cy="762000"/>
          </a:xfrm>
          <a:noFill/>
        </p:spPr>
        <p:txBody>
          <a:bodyPr lIns="91440">
            <a:normAutofit/>
          </a:bodyPr>
          <a:lstStyle>
            <a:lvl1pPr algn="ctr">
              <a:defRPr sz="3600" b="0" i="0" spc="100" baseline="0">
                <a:solidFill>
                  <a:schemeClr val="bg1"/>
                </a:solidFill>
                <a:effectLst>
                  <a:outerShdw blurRad="38100" dist="38100" dir="2700000" algn="tl">
                    <a:srgbClr val="000000">
                      <a:alpha val="43137"/>
                    </a:srgbClr>
                  </a:outerShdw>
                </a:effectLst>
                <a:latin typeface="Trebuchet MS" panose="020B0603020202020204" pitchFamily="34" charset="0"/>
                <a:ea typeface="GungsuhChe" panose="02030609000101010101" pitchFamily="49" charset="-127"/>
              </a:defRPr>
            </a:lvl1pPr>
          </a:lstStyle>
          <a:p>
            <a:r>
              <a:rPr lang="en-US"/>
              <a:t>Click to edit Master title style</a:t>
            </a:r>
          </a:p>
        </p:txBody>
      </p:sp>
      <p:sp>
        <p:nvSpPr>
          <p:cNvPr id="9" name="TextBox 8"/>
          <p:cNvSpPr txBox="1"/>
          <p:nvPr userDrawn="1"/>
        </p:nvSpPr>
        <p:spPr>
          <a:xfrm>
            <a:off x="4359827" y="6574298"/>
            <a:ext cx="404278" cy="307777"/>
          </a:xfrm>
          <a:prstGeom prst="rect">
            <a:avLst/>
          </a:prstGeom>
          <a:noFill/>
        </p:spPr>
        <p:txBody>
          <a:bodyPr wrap="none" rtlCol="0">
            <a:spAutoFit/>
          </a:bodyPr>
          <a:lstStyle/>
          <a:p>
            <a:fld id="{C3B9670C-6A28-437D-B77D-5851E8882D10}" type="slidenum">
              <a:rPr lang="en-US" sz="1400" b="1" smtClean="0">
                <a:solidFill>
                  <a:srgbClr val="0F4876"/>
                </a:solidFill>
              </a:rPr>
              <a:t>‹#›</a:t>
            </a:fld>
            <a:endParaRPr lang="en-US" sz="1800" b="1">
              <a:solidFill>
                <a:srgbClr val="0F4876"/>
              </a:solidFill>
            </a:endParaRPr>
          </a:p>
        </p:txBody>
      </p:sp>
      <p:pic>
        <p:nvPicPr>
          <p:cNvPr id="4098"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371600" y="1938340"/>
            <a:ext cx="7772400" cy="99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a:extLst>
              <a:ext uri="{FF2B5EF4-FFF2-40B4-BE49-F238E27FC236}">
                <a16:creationId xmlns:a16="http://schemas.microsoft.com/office/drawing/2014/main" id="{80816874-C563-4619-822F-DB3002743B0E}"/>
              </a:ext>
            </a:extLst>
          </p:cNvPr>
          <p:cNvPicPr>
            <a:picLocks noChangeAspect="1"/>
          </p:cNvPicPr>
          <p:nvPr userDrawn="1"/>
        </p:nvPicPr>
        <p:blipFill>
          <a:blip r:embed="rId4"/>
          <a:stretch>
            <a:fillRect/>
          </a:stretch>
        </p:blipFill>
        <p:spPr>
          <a:xfrm>
            <a:off x="50687" y="1929212"/>
            <a:ext cx="1251178" cy="1012024"/>
          </a:xfrm>
          <a:prstGeom prst="rect">
            <a:avLst/>
          </a:prstGeom>
        </p:spPr>
      </p:pic>
    </p:spTree>
    <p:extLst>
      <p:ext uri="{BB962C8B-B14F-4D97-AF65-F5344CB8AC3E}">
        <p14:creationId xmlns:p14="http://schemas.microsoft.com/office/powerpoint/2010/main" val="287903294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userDrawn="1">
  <p:cSld name="2_Section Header">
    <p:bg>
      <p:bgPr>
        <a:blipFill dpi="0" rotWithShape="1">
          <a:blip r:embed="rId2" cstate="print">
            <a:lum/>
          </a:blip>
          <a:srcRect/>
          <a:stretch>
            <a:fillRect t="-25000" b="-25000"/>
          </a:stretch>
        </a:blipFill>
        <a:effectLst/>
      </p:bgPr>
    </p:bg>
    <p:spTree>
      <p:nvGrpSpPr>
        <p:cNvPr id="1" name=""/>
        <p:cNvGrpSpPr/>
        <p:nvPr/>
      </p:nvGrpSpPr>
      <p:grpSpPr>
        <a:xfrm>
          <a:off x="0" y="0"/>
          <a:ext cx="0" cy="0"/>
          <a:chOff x="0" y="0"/>
          <a:chExt cx="0" cy="0"/>
        </a:xfrm>
      </p:grpSpPr>
      <p:sp>
        <p:nvSpPr>
          <p:cNvPr id="9" name="Rectangle 8"/>
          <p:cNvSpPr/>
          <p:nvPr/>
        </p:nvSpPr>
        <p:spPr>
          <a:xfrm>
            <a:off x="1371600" y="2286000"/>
            <a:ext cx="7772400" cy="990600"/>
          </a:xfrm>
          <a:prstGeom prst="rect">
            <a:avLst/>
          </a:prstGeom>
          <a:solidFill>
            <a:srgbClr val="FF961E"/>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userDrawn="1">
            <p:ph type="title"/>
          </p:nvPr>
        </p:nvSpPr>
        <p:spPr>
          <a:xfrm>
            <a:off x="1524000" y="2438400"/>
            <a:ext cx="7467600" cy="762000"/>
          </a:xfrm>
        </p:spPr>
        <p:txBody>
          <a:bodyPr>
            <a:normAutofit/>
          </a:bodyPr>
          <a:lstStyle>
            <a:lvl1pPr algn="l">
              <a:buNone/>
              <a:defRPr sz="3600" b="0" cap="none">
                <a:solidFill>
                  <a:srgbClr val="FFFFFF"/>
                </a:solidFill>
              </a:defRPr>
            </a:lvl1pPr>
          </a:lstStyle>
          <a:p>
            <a:r>
              <a:rPr kumimoji="0" lang="en-US"/>
              <a:t>Click to edit Master title style</a:t>
            </a:r>
          </a:p>
        </p:txBody>
      </p:sp>
      <p:sp>
        <p:nvSpPr>
          <p:cNvPr id="6" name="Rectangle 5"/>
          <p:cNvSpPr/>
          <p:nvPr userDrawn="1"/>
        </p:nvSpPr>
        <p:spPr>
          <a:xfrm>
            <a:off x="8153400" y="6477000"/>
            <a:ext cx="533400" cy="228600"/>
          </a:xfrm>
          <a:prstGeom prst="rect">
            <a:avLst/>
          </a:prstGeom>
          <a:solidFill>
            <a:srgbClr val="5A63BE"/>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buNone/>
            </a:pPr>
            <a:fld id="{5A07F5AD-1FF0-4BDC-8D61-3792E9B5B4FD}" type="slidenum">
              <a:rPr kumimoji="0" lang="en-US" sz="1200" smtClean="0"/>
              <a:pPr algn="ctr" eaLnBrk="1" latinLnBrk="0" hangingPunct="1">
                <a:buNone/>
              </a:pPr>
              <a:t>‹#›</a:t>
            </a:fld>
            <a:endParaRPr kumimoji="0" lang="en-US" sz="1400"/>
          </a:p>
        </p:txBody>
      </p:sp>
      <p:pic>
        <p:nvPicPr>
          <p:cNvPr id="3" name="Picture 2">
            <a:extLst>
              <a:ext uri="{FF2B5EF4-FFF2-40B4-BE49-F238E27FC236}">
                <a16:creationId xmlns:a16="http://schemas.microsoft.com/office/drawing/2014/main" id="{4DF450BC-B156-4290-BA09-78EE80250120}"/>
              </a:ext>
            </a:extLst>
          </p:cNvPr>
          <p:cNvPicPr>
            <a:picLocks noChangeAspect="1"/>
          </p:cNvPicPr>
          <p:nvPr userDrawn="1"/>
        </p:nvPicPr>
        <p:blipFill>
          <a:blip r:embed="rId3"/>
          <a:stretch>
            <a:fillRect/>
          </a:stretch>
        </p:blipFill>
        <p:spPr>
          <a:xfrm>
            <a:off x="76095" y="2275288"/>
            <a:ext cx="1219306" cy="1012024"/>
          </a:xfrm>
          <a:prstGeom prst="rect">
            <a:avLst/>
          </a:prstGeom>
        </p:spPr>
      </p:pic>
    </p:spTree>
    <p:extLst>
      <p:ext uri="{BB962C8B-B14F-4D97-AF65-F5344CB8AC3E}">
        <p14:creationId xmlns:p14="http://schemas.microsoft.com/office/powerpoint/2010/main" val="2982761621"/>
      </p:ext>
    </p:extLst>
  </p:cSld>
  <p:clrMapOvr>
    <a:overrideClrMapping bg1="lt1" tx1="dk1" bg2="lt2" tx2="dk2" accent1="accent1" accent2="accent2" accent3="accent3" accent4="accent4" accent5="accent5" accent6="accent6" hlink="hlink" folHlink="folHlink"/>
  </p:clrMapOvr>
  <p:hf hdr="0" ftr="0" dt="0"/>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3_Section Header">
    <p:bg>
      <p:bgPr>
        <a:blipFill dpi="0" rotWithShape="1">
          <a:blip r:embed="rId2" cstate="print">
            <a:lum/>
          </a:blip>
          <a:srcRect/>
          <a:stretch>
            <a:fillRect t="-25000" b="-25000"/>
          </a:stretch>
        </a:blipFill>
        <a:effectLst/>
      </p:bgPr>
    </p:bg>
    <p:spTree>
      <p:nvGrpSpPr>
        <p:cNvPr id="1" name=""/>
        <p:cNvGrpSpPr/>
        <p:nvPr/>
      </p:nvGrpSpPr>
      <p:grpSpPr>
        <a:xfrm>
          <a:off x="0" y="0"/>
          <a:ext cx="0" cy="0"/>
          <a:chOff x="0" y="0"/>
          <a:chExt cx="0" cy="0"/>
        </a:xfrm>
      </p:grpSpPr>
      <p:sp>
        <p:nvSpPr>
          <p:cNvPr id="9" name="Rectangle 8"/>
          <p:cNvSpPr/>
          <p:nvPr/>
        </p:nvSpPr>
        <p:spPr>
          <a:xfrm>
            <a:off x="1371600" y="2286000"/>
            <a:ext cx="7772400" cy="990600"/>
          </a:xfrm>
          <a:prstGeom prst="rect">
            <a:avLst/>
          </a:prstGeom>
          <a:solidFill>
            <a:srgbClr val="FF961E"/>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lnSpc>
                <a:spcPct val="90000"/>
              </a:lnSpc>
              <a:spcBef>
                <a:spcPct val="20000"/>
              </a:spcBef>
              <a:spcAft>
                <a:spcPct val="0"/>
              </a:spcAft>
              <a:buSzPct val="100000"/>
              <a:buFont typeface="Wingdings" pitchFamily="2" charset="2"/>
              <a:buChar char="•"/>
            </a:pPr>
            <a:endParaRPr lang="en-US" sz="1800">
              <a:solidFill>
                <a:prstClr val="white"/>
              </a:solidFill>
            </a:endParaRPr>
          </a:p>
        </p:txBody>
      </p:sp>
      <p:sp>
        <p:nvSpPr>
          <p:cNvPr id="2" name="Title 1"/>
          <p:cNvSpPr>
            <a:spLocks noGrp="1"/>
          </p:cNvSpPr>
          <p:nvPr userDrawn="1">
            <p:ph type="title"/>
          </p:nvPr>
        </p:nvSpPr>
        <p:spPr>
          <a:xfrm>
            <a:off x="1524000" y="2438400"/>
            <a:ext cx="7467600" cy="762000"/>
          </a:xfrm>
        </p:spPr>
        <p:txBody>
          <a:bodyPr>
            <a:normAutofit/>
          </a:bodyPr>
          <a:lstStyle>
            <a:lvl1pPr algn="l">
              <a:buNone/>
              <a:defRPr sz="3600" b="0" cap="none">
                <a:solidFill>
                  <a:srgbClr val="FFFFFF"/>
                </a:solidFill>
              </a:defRPr>
            </a:lvl1pPr>
          </a:lstStyle>
          <a:p>
            <a:r>
              <a:rPr kumimoji="0" lang="en-US"/>
              <a:t>Click to edit Master title style</a:t>
            </a:r>
          </a:p>
        </p:txBody>
      </p:sp>
      <p:sp>
        <p:nvSpPr>
          <p:cNvPr id="6" name="Rectangle 5"/>
          <p:cNvSpPr/>
          <p:nvPr userDrawn="1"/>
        </p:nvSpPr>
        <p:spPr>
          <a:xfrm>
            <a:off x="8153400" y="6477000"/>
            <a:ext cx="533400" cy="228600"/>
          </a:xfrm>
          <a:prstGeom prst="rect">
            <a:avLst/>
          </a:prstGeom>
          <a:solidFill>
            <a:srgbClr val="5A63BE"/>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lnSpc>
                <a:spcPct val="90000"/>
              </a:lnSpc>
              <a:spcBef>
                <a:spcPct val="20000"/>
              </a:spcBef>
              <a:spcAft>
                <a:spcPct val="0"/>
              </a:spcAft>
              <a:buSzPct val="100000"/>
              <a:buFont typeface="Wingdings" pitchFamily="2" charset="2"/>
              <a:buNone/>
            </a:pPr>
            <a:fld id="{5A07F5AD-1FF0-4BDC-8D61-3792E9B5B4FD}" type="slidenum">
              <a:rPr lang="en-US" sz="1200" smtClean="0">
                <a:solidFill>
                  <a:prstClr val="white"/>
                </a:solidFill>
              </a:rPr>
              <a:pPr algn="ctr" fontAlgn="base">
                <a:lnSpc>
                  <a:spcPct val="90000"/>
                </a:lnSpc>
                <a:spcBef>
                  <a:spcPct val="20000"/>
                </a:spcBef>
                <a:spcAft>
                  <a:spcPct val="0"/>
                </a:spcAft>
                <a:buSzPct val="100000"/>
                <a:buFont typeface="Wingdings" pitchFamily="2" charset="2"/>
                <a:buNone/>
              </a:pPr>
              <a:t>‹#›</a:t>
            </a:fld>
            <a:endParaRPr lang="en-US" sz="1400">
              <a:solidFill>
                <a:prstClr val="white"/>
              </a:solidFill>
            </a:endParaRPr>
          </a:p>
        </p:txBody>
      </p:sp>
      <p:pic>
        <p:nvPicPr>
          <p:cNvPr id="3" name="Picture 2">
            <a:extLst>
              <a:ext uri="{FF2B5EF4-FFF2-40B4-BE49-F238E27FC236}">
                <a16:creationId xmlns:a16="http://schemas.microsoft.com/office/drawing/2014/main" id="{98B0D7EC-C61C-4E6E-85D1-3C641301DEB7}"/>
              </a:ext>
            </a:extLst>
          </p:cNvPr>
          <p:cNvPicPr>
            <a:picLocks noChangeAspect="1"/>
          </p:cNvPicPr>
          <p:nvPr userDrawn="1"/>
        </p:nvPicPr>
        <p:blipFill>
          <a:blip r:embed="rId3"/>
          <a:stretch>
            <a:fillRect/>
          </a:stretch>
        </p:blipFill>
        <p:spPr>
          <a:xfrm>
            <a:off x="76095" y="2286000"/>
            <a:ext cx="1219306" cy="990600"/>
          </a:xfrm>
          <a:prstGeom prst="rect">
            <a:avLst/>
          </a:prstGeom>
        </p:spPr>
      </p:pic>
    </p:spTree>
    <p:extLst>
      <p:ext uri="{BB962C8B-B14F-4D97-AF65-F5344CB8AC3E}">
        <p14:creationId xmlns:p14="http://schemas.microsoft.com/office/powerpoint/2010/main" val="3408031669"/>
      </p:ext>
    </p:extLst>
  </p:cSld>
  <p:clrMapOvr>
    <a:overrideClrMapping bg1="lt1" tx1="dk1" bg2="lt2" tx2="dk2" accent1="accent1" accent2="accent2" accent3="accent3" accent4="accent4" accent5="accent5" accent6="accent6" hlink="hlink" folHlink="folHlink"/>
  </p:clrMapOvr>
  <p:hf hdr="0" ftr="0" dt="0"/>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4_Section Header">
    <p:bg>
      <p:bgPr>
        <a:blipFill dpi="0" rotWithShape="1">
          <a:blip r:embed="rId2" cstate="print">
            <a:lum/>
          </a:blip>
          <a:srcRect/>
          <a:stretch>
            <a:fillRect t="-25000" b="-25000"/>
          </a:stretch>
        </a:blipFill>
        <a:effectLst/>
      </p:bgPr>
    </p:bg>
    <p:spTree>
      <p:nvGrpSpPr>
        <p:cNvPr id="1" name=""/>
        <p:cNvGrpSpPr/>
        <p:nvPr/>
      </p:nvGrpSpPr>
      <p:grpSpPr>
        <a:xfrm>
          <a:off x="0" y="0"/>
          <a:ext cx="0" cy="0"/>
          <a:chOff x="0" y="0"/>
          <a:chExt cx="0" cy="0"/>
        </a:xfrm>
      </p:grpSpPr>
      <p:sp>
        <p:nvSpPr>
          <p:cNvPr id="9" name="Rectangle 8"/>
          <p:cNvSpPr/>
          <p:nvPr/>
        </p:nvSpPr>
        <p:spPr>
          <a:xfrm>
            <a:off x="1371600" y="2286000"/>
            <a:ext cx="7772400" cy="990600"/>
          </a:xfrm>
          <a:prstGeom prst="rect">
            <a:avLst/>
          </a:prstGeom>
          <a:solidFill>
            <a:srgbClr val="FF961E"/>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lnSpc>
                <a:spcPct val="90000"/>
              </a:lnSpc>
              <a:spcBef>
                <a:spcPct val="20000"/>
              </a:spcBef>
              <a:spcAft>
                <a:spcPct val="0"/>
              </a:spcAft>
              <a:buSzPct val="100000"/>
              <a:buFont typeface="Wingdings" pitchFamily="2" charset="2"/>
              <a:buChar char="•"/>
            </a:pPr>
            <a:endParaRPr lang="en-US" sz="1800">
              <a:solidFill>
                <a:prstClr val="white"/>
              </a:solidFill>
            </a:endParaRPr>
          </a:p>
        </p:txBody>
      </p:sp>
      <p:sp>
        <p:nvSpPr>
          <p:cNvPr id="2" name="Title 1"/>
          <p:cNvSpPr>
            <a:spLocks noGrp="1"/>
          </p:cNvSpPr>
          <p:nvPr userDrawn="1">
            <p:ph type="title"/>
          </p:nvPr>
        </p:nvSpPr>
        <p:spPr>
          <a:xfrm>
            <a:off x="1524000" y="2438400"/>
            <a:ext cx="7467600" cy="762000"/>
          </a:xfrm>
        </p:spPr>
        <p:txBody>
          <a:bodyPr>
            <a:normAutofit/>
          </a:bodyPr>
          <a:lstStyle>
            <a:lvl1pPr algn="l">
              <a:buNone/>
              <a:defRPr sz="3600" b="0" cap="none">
                <a:solidFill>
                  <a:srgbClr val="FFFFFF"/>
                </a:solidFill>
              </a:defRPr>
            </a:lvl1pPr>
          </a:lstStyle>
          <a:p>
            <a:r>
              <a:rPr kumimoji="0" lang="en-US"/>
              <a:t>Click to edit Master title style</a:t>
            </a:r>
          </a:p>
        </p:txBody>
      </p:sp>
      <p:sp>
        <p:nvSpPr>
          <p:cNvPr id="6" name="Rectangle 5"/>
          <p:cNvSpPr/>
          <p:nvPr userDrawn="1"/>
        </p:nvSpPr>
        <p:spPr>
          <a:xfrm>
            <a:off x="8153400" y="6477000"/>
            <a:ext cx="533400" cy="228600"/>
          </a:xfrm>
          <a:prstGeom prst="rect">
            <a:avLst/>
          </a:prstGeom>
          <a:solidFill>
            <a:srgbClr val="5A63BE"/>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lnSpc>
                <a:spcPct val="90000"/>
              </a:lnSpc>
              <a:spcBef>
                <a:spcPct val="20000"/>
              </a:spcBef>
              <a:spcAft>
                <a:spcPct val="0"/>
              </a:spcAft>
              <a:buSzPct val="100000"/>
              <a:buFont typeface="Wingdings" pitchFamily="2" charset="2"/>
              <a:buNone/>
            </a:pPr>
            <a:fld id="{5A07F5AD-1FF0-4BDC-8D61-3792E9B5B4FD}" type="slidenum">
              <a:rPr lang="en-US" sz="1200" smtClean="0">
                <a:solidFill>
                  <a:prstClr val="white"/>
                </a:solidFill>
              </a:rPr>
              <a:pPr algn="ctr" fontAlgn="base">
                <a:lnSpc>
                  <a:spcPct val="90000"/>
                </a:lnSpc>
                <a:spcBef>
                  <a:spcPct val="20000"/>
                </a:spcBef>
                <a:spcAft>
                  <a:spcPct val="0"/>
                </a:spcAft>
                <a:buSzPct val="100000"/>
                <a:buFont typeface="Wingdings" pitchFamily="2" charset="2"/>
                <a:buNone/>
              </a:pPr>
              <a:t>‹#›</a:t>
            </a:fld>
            <a:endParaRPr lang="en-US" sz="1400">
              <a:solidFill>
                <a:prstClr val="white"/>
              </a:solidFill>
            </a:endParaRPr>
          </a:p>
        </p:txBody>
      </p:sp>
      <p:pic>
        <p:nvPicPr>
          <p:cNvPr id="3" name="Picture 2">
            <a:extLst>
              <a:ext uri="{FF2B5EF4-FFF2-40B4-BE49-F238E27FC236}">
                <a16:creationId xmlns:a16="http://schemas.microsoft.com/office/drawing/2014/main" id="{A97C3AED-5215-4E18-B733-32D060CAA628}"/>
              </a:ext>
            </a:extLst>
          </p:cNvPr>
          <p:cNvPicPr>
            <a:picLocks noChangeAspect="1"/>
          </p:cNvPicPr>
          <p:nvPr userDrawn="1"/>
        </p:nvPicPr>
        <p:blipFill>
          <a:blip r:embed="rId3"/>
          <a:stretch>
            <a:fillRect/>
          </a:stretch>
        </p:blipFill>
        <p:spPr>
          <a:xfrm>
            <a:off x="76095" y="2286000"/>
            <a:ext cx="1219306" cy="990600"/>
          </a:xfrm>
          <a:prstGeom prst="rect">
            <a:avLst/>
          </a:prstGeom>
        </p:spPr>
      </p:pic>
    </p:spTree>
    <p:extLst>
      <p:ext uri="{BB962C8B-B14F-4D97-AF65-F5344CB8AC3E}">
        <p14:creationId xmlns:p14="http://schemas.microsoft.com/office/powerpoint/2010/main" val="1207244535"/>
      </p:ext>
    </p:extLst>
  </p:cSld>
  <p:clrMapOvr>
    <a:overrideClrMapping bg1="lt1" tx1="dk1" bg2="lt2" tx2="dk2" accent1="accent1" accent2="accent2" accent3="accent3" accent4="accent4" accent5="accent5" accent6="accent6" hlink="hlink" folHlink="folHlink"/>
  </p:clrMapOvr>
  <p:hf hdr="0" ftr="0" dt="0"/>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5_Section Header">
    <p:bg>
      <p:bgPr>
        <a:blipFill dpi="0" rotWithShape="1">
          <a:blip r:embed="rId2" cstate="print">
            <a:lum/>
          </a:blip>
          <a:srcRect/>
          <a:stretch>
            <a:fillRect t="-25000" b="-25000"/>
          </a:stretch>
        </a:blipFill>
        <a:effectLst/>
      </p:bgPr>
    </p:bg>
    <p:spTree>
      <p:nvGrpSpPr>
        <p:cNvPr id="1" name=""/>
        <p:cNvGrpSpPr/>
        <p:nvPr/>
      </p:nvGrpSpPr>
      <p:grpSpPr>
        <a:xfrm>
          <a:off x="0" y="0"/>
          <a:ext cx="0" cy="0"/>
          <a:chOff x="0" y="0"/>
          <a:chExt cx="0" cy="0"/>
        </a:xfrm>
      </p:grpSpPr>
      <p:sp>
        <p:nvSpPr>
          <p:cNvPr id="9" name="Rectangle 8"/>
          <p:cNvSpPr/>
          <p:nvPr/>
        </p:nvSpPr>
        <p:spPr>
          <a:xfrm>
            <a:off x="1371600" y="2286000"/>
            <a:ext cx="7772400" cy="990600"/>
          </a:xfrm>
          <a:prstGeom prst="rect">
            <a:avLst/>
          </a:prstGeom>
          <a:solidFill>
            <a:srgbClr val="FF961E"/>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lnSpc>
                <a:spcPct val="90000"/>
              </a:lnSpc>
              <a:spcBef>
                <a:spcPct val="20000"/>
              </a:spcBef>
              <a:spcAft>
                <a:spcPct val="0"/>
              </a:spcAft>
              <a:buSzPct val="100000"/>
              <a:buFont typeface="Wingdings" pitchFamily="2" charset="2"/>
              <a:buChar char="•"/>
            </a:pPr>
            <a:endParaRPr lang="en-US" sz="1800">
              <a:solidFill>
                <a:prstClr val="white"/>
              </a:solidFill>
            </a:endParaRPr>
          </a:p>
        </p:txBody>
      </p:sp>
      <p:sp>
        <p:nvSpPr>
          <p:cNvPr id="2" name="Title 1"/>
          <p:cNvSpPr>
            <a:spLocks noGrp="1"/>
          </p:cNvSpPr>
          <p:nvPr userDrawn="1">
            <p:ph type="title"/>
          </p:nvPr>
        </p:nvSpPr>
        <p:spPr>
          <a:xfrm>
            <a:off x="1524000" y="2438400"/>
            <a:ext cx="7467600" cy="762000"/>
          </a:xfrm>
        </p:spPr>
        <p:txBody>
          <a:bodyPr>
            <a:normAutofit/>
          </a:bodyPr>
          <a:lstStyle>
            <a:lvl1pPr algn="l">
              <a:buNone/>
              <a:defRPr sz="3600" b="0" cap="none">
                <a:solidFill>
                  <a:srgbClr val="FFFFFF"/>
                </a:solidFill>
              </a:defRPr>
            </a:lvl1pPr>
          </a:lstStyle>
          <a:p>
            <a:r>
              <a:rPr kumimoji="0" lang="en-US"/>
              <a:t>Click to edit Master title style</a:t>
            </a:r>
          </a:p>
        </p:txBody>
      </p:sp>
      <p:sp>
        <p:nvSpPr>
          <p:cNvPr id="6" name="Rectangle 5"/>
          <p:cNvSpPr/>
          <p:nvPr userDrawn="1"/>
        </p:nvSpPr>
        <p:spPr>
          <a:xfrm>
            <a:off x="8153400" y="6477000"/>
            <a:ext cx="533400" cy="228600"/>
          </a:xfrm>
          <a:prstGeom prst="rect">
            <a:avLst/>
          </a:prstGeom>
          <a:solidFill>
            <a:srgbClr val="5A63BE"/>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lnSpc>
                <a:spcPct val="90000"/>
              </a:lnSpc>
              <a:spcBef>
                <a:spcPct val="20000"/>
              </a:spcBef>
              <a:spcAft>
                <a:spcPct val="0"/>
              </a:spcAft>
              <a:buSzPct val="100000"/>
              <a:buFont typeface="Wingdings" pitchFamily="2" charset="2"/>
              <a:buNone/>
            </a:pPr>
            <a:fld id="{5A07F5AD-1FF0-4BDC-8D61-3792E9B5B4FD}" type="slidenum">
              <a:rPr lang="en-US" sz="1200" smtClean="0">
                <a:solidFill>
                  <a:prstClr val="white"/>
                </a:solidFill>
              </a:rPr>
              <a:pPr algn="ctr" fontAlgn="base">
                <a:lnSpc>
                  <a:spcPct val="90000"/>
                </a:lnSpc>
                <a:spcBef>
                  <a:spcPct val="20000"/>
                </a:spcBef>
                <a:spcAft>
                  <a:spcPct val="0"/>
                </a:spcAft>
                <a:buSzPct val="100000"/>
                <a:buFont typeface="Wingdings" pitchFamily="2" charset="2"/>
                <a:buNone/>
              </a:pPr>
              <a:t>‹#›</a:t>
            </a:fld>
            <a:endParaRPr lang="en-US" sz="1400">
              <a:solidFill>
                <a:prstClr val="white"/>
              </a:solidFill>
            </a:endParaRPr>
          </a:p>
        </p:txBody>
      </p:sp>
      <p:pic>
        <p:nvPicPr>
          <p:cNvPr id="3" name="Picture 2">
            <a:extLst>
              <a:ext uri="{FF2B5EF4-FFF2-40B4-BE49-F238E27FC236}">
                <a16:creationId xmlns:a16="http://schemas.microsoft.com/office/drawing/2014/main" id="{70CE07B4-419E-4E2D-B2FF-235C5A8E5A63}"/>
              </a:ext>
            </a:extLst>
          </p:cNvPr>
          <p:cNvPicPr>
            <a:picLocks noChangeAspect="1"/>
          </p:cNvPicPr>
          <p:nvPr userDrawn="1"/>
        </p:nvPicPr>
        <p:blipFill>
          <a:blip r:embed="rId3"/>
          <a:stretch>
            <a:fillRect/>
          </a:stretch>
        </p:blipFill>
        <p:spPr>
          <a:xfrm>
            <a:off x="76095" y="2286000"/>
            <a:ext cx="1219306" cy="1012024"/>
          </a:xfrm>
          <a:prstGeom prst="rect">
            <a:avLst/>
          </a:prstGeom>
        </p:spPr>
      </p:pic>
    </p:spTree>
    <p:extLst>
      <p:ext uri="{BB962C8B-B14F-4D97-AF65-F5344CB8AC3E}">
        <p14:creationId xmlns:p14="http://schemas.microsoft.com/office/powerpoint/2010/main" val="2358791002"/>
      </p:ext>
    </p:extLst>
  </p:cSld>
  <p:clrMapOvr>
    <a:overrideClrMapping bg1="lt1" tx1="dk1" bg2="lt2" tx2="dk2" accent1="accent1" accent2="accent2" accent3="accent3" accent4="accent4" accent5="accent5" accent6="accent6" hlink="hlink" folHlink="folHlink"/>
  </p:clrMapOvr>
  <p:hf hdr="0" ftr="0" dt="0"/>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6_Section Header">
    <p:bg>
      <p:bgPr>
        <a:blipFill dpi="0" rotWithShape="1">
          <a:blip r:embed="rId2" cstate="print">
            <a:lum/>
          </a:blip>
          <a:srcRect/>
          <a:stretch>
            <a:fillRect t="-25000" b="-25000"/>
          </a:stretch>
        </a:blipFill>
        <a:effectLst/>
      </p:bgPr>
    </p:bg>
    <p:spTree>
      <p:nvGrpSpPr>
        <p:cNvPr id="1" name=""/>
        <p:cNvGrpSpPr/>
        <p:nvPr/>
      </p:nvGrpSpPr>
      <p:grpSpPr>
        <a:xfrm>
          <a:off x="0" y="0"/>
          <a:ext cx="0" cy="0"/>
          <a:chOff x="0" y="0"/>
          <a:chExt cx="0" cy="0"/>
        </a:xfrm>
      </p:grpSpPr>
      <p:pic>
        <p:nvPicPr>
          <p:cNvPr id="7" name="Picture 6" descr="A drawing of a cartoon character&#10;&#10;Description automatically generated">
            <a:extLst>
              <a:ext uri="{FF2B5EF4-FFF2-40B4-BE49-F238E27FC236}">
                <a16:creationId xmlns:a16="http://schemas.microsoft.com/office/drawing/2014/main" id="{A0EA085E-5038-4EB4-B32B-4FCEBB43E20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200" y="2302328"/>
            <a:ext cx="1219200" cy="1012372"/>
          </a:xfrm>
          <a:prstGeom prst="rect">
            <a:avLst/>
          </a:prstGeom>
        </p:spPr>
      </p:pic>
      <p:sp>
        <p:nvSpPr>
          <p:cNvPr id="9" name="Rectangle 8"/>
          <p:cNvSpPr/>
          <p:nvPr/>
        </p:nvSpPr>
        <p:spPr>
          <a:xfrm>
            <a:off x="1371600" y="2286000"/>
            <a:ext cx="7772400" cy="990600"/>
          </a:xfrm>
          <a:prstGeom prst="rect">
            <a:avLst/>
          </a:prstGeom>
          <a:solidFill>
            <a:srgbClr val="FF961E"/>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lnSpc>
                <a:spcPct val="90000"/>
              </a:lnSpc>
              <a:spcBef>
                <a:spcPct val="20000"/>
              </a:spcBef>
              <a:spcAft>
                <a:spcPct val="0"/>
              </a:spcAft>
              <a:buSzPct val="100000"/>
              <a:buFont typeface="Wingdings" pitchFamily="2" charset="2"/>
              <a:buChar char="•"/>
            </a:pPr>
            <a:endParaRPr lang="en-US">
              <a:solidFill>
                <a:prstClr val="white"/>
              </a:solidFill>
            </a:endParaRPr>
          </a:p>
        </p:txBody>
      </p:sp>
      <p:sp>
        <p:nvSpPr>
          <p:cNvPr id="2" name="Title 1"/>
          <p:cNvSpPr>
            <a:spLocks noGrp="1"/>
          </p:cNvSpPr>
          <p:nvPr userDrawn="1">
            <p:ph type="title"/>
          </p:nvPr>
        </p:nvSpPr>
        <p:spPr>
          <a:xfrm>
            <a:off x="1524000" y="2438400"/>
            <a:ext cx="7467600" cy="762000"/>
          </a:xfrm>
        </p:spPr>
        <p:txBody>
          <a:bodyPr>
            <a:normAutofit/>
          </a:bodyPr>
          <a:lstStyle>
            <a:lvl1pPr algn="l">
              <a:buNone/>
              <a:defRPr sz="3600" b="0" cap="none">
                <a:solidFill>
                  <a:srgbClr val="FFFFFF"/>
                </a:solidFill>
              </a:defRPr>
            </a:lvl1pPr>
          </a:lstStyle>
          <a:p>
            <a:r>
              <a:rPr kumimoji="0" lang="en-US"/>
              <a:t>Click to edit Master title style</a:t>
            </a:r>
          </a:p>
        </p:txBody>
      </p:sp>
      <p:sp>
        <p:nvSpPr>
          <p:cNvPr id="6" name="Rectangle 5"/>
          <p:cNvSpPr/>
          <p:nvPr userDrawn="1"/>
        </p:nvSpPr>
        <p:spPr>
          <a:xfrm>
            <a:off x="8153400" y="6477000"/>
            <a:ext cx="533400" cy="228600"/>
          </a:xfrm>
          <a:prstGeom prst="rect">
            <a:avLst/>
          </a:prstGeom>
          <a:solidFill>
            <a:srgbClr val="5A63BE"/>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lnSpc>
                <a:spcPct val="90000"/>
              </a:lnSpc>
              <a:spcBef>
                <a:spcPct val="20000"/>
              </a:spcBef>
              <a:spcAft>
                <a:spcPct val="0"/>
              </a:spcAft>
              <a:buSzPct val="100000"/>
              <a:buFont typeface="Wingdings" pitchFamily="2" charset="2"/>
              <a:buNone/>
            </a:pPr>
            <a:fld id="{5A07F5AD-1FF0-4BDC-8D61-3792E9B5B4FD}" type="slidenum">
              <a:rPr lang="en-US" sz="1200" smtClean="0">
                <a:solidFill>
                  <a:prstClr val="white"/>
                </a:solidFill>
              </a:rPr>
              <a:pPr algn="ctr" fontAlgn="base">
                <a:lnSpc>
                  <a:spcPct val="90000"/>
                </a:lnSpc>
                <a:spcBef>
                  <a:spcPct val="20000"/>
                </a:spcBef>
                <a:spcAft>
                  <a:spcPct val="0"/>
                </a:spcAft>
                <a:buSzPct val="100000"/>
                <a:buFont typeface="Wingdings" pitchFamily="2" charset="2"/>
                <a:buNone/>
              </a:pPr>
              <a:t>‹#›</a:t>
            </a:fld>
            <a:endParaRPr lang="en-US" sz="1400">
              <a:solidFill>
                <a:prstClr val="white"/>
              </a:solidFill>
            </a:endParaRPr>
          </a:p>
        </p:txBody>
      </p:sp>
    </p:spTree>
    <p:extLst>
      <p:ext uri="{BB962C8B-B14F-4D97-AF65-F5344CB8AC3E}">
        <p14:creationId xmlns:p14="http://schemas.microsoft.com/office/powerpoint/2010/main" val="2408451949"/>
      </p:ext>
    </p:extLst>
  </p:cSld>
  <p:clrMapOvr>
    <a:overrideClrMapping bg1="lt1" tx1="dk1" bg2="lt2" tx2="dk2" accent1="accent1" accent2="accent2" accent3="accent3" accent4="accent4" accent5="accent5" accent6="accent6" hlink="hlink" folHlink="folHlink"/>
  </p:clrMapOvr>
  <p:hf hdr="0" ftr="0" dt="0"/>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t="6574" b="13735"/>
          <a:stretch/>
        </p:blipFill>
        <p:spPr>
          <a:xfrm>
            <a:off x="0" y="0"/>
            <a:ext cx="9179387" cy="7315200"/>
          </a:xfrm>
          <a:prstGeom prst="rect">
            <a:avLst/>
          </a:prstGeom>
        </p:spPr>
      </p:pic>
      <p:sp>
        <p:nvSpPr>
          <p:cNvPr id="9" name="TextBox 8"/>
          <p:cNvSpPr txBox="1"/>
          <p:nvPr userDrawn="1"/>
        </p:nvSpPr>
        <p:spPr>
          <a:xfrm>
            <a:off x="4359827" y="6574296"/>
            <a:ext cx="396262" cy="307777"/>
          </a:xfrm>
          <a:prstGeom prst="rect">
            <a:avLst/>
          </a:prstGeom>
          <a:noFill/>
        </p:spPr>
        <p:txBody>
          <a:bodyPr wrap="none" rtlCol="0">
            <a:spAutoFit/>
          </a:bodyPr>
          <a:lstStyle/>
          <a:p>
            <a:fld id="{C3B9670C-6A28-437D-B77D-5851E8882D10}" type="slidenum">
              <a:rPr lang="en-US" sz="1400" b="1" smtClean="0">
                <a:solidFill>
                  <a:srgbClr val="0F4876"/>
                </a:solidFill>
              </a:rPr>
              <a:t>‹#›</a:t>
            </a:fld>
            <a:endParaRPr lang="en-US" b="1">
              <a:solidFill>
                <a:srgbClr val="0F4876"/>
              </a:solidFill>
            </a:endParaRPr>
          </a:p>
        </p:txBody>
      </p:sp>
      <p:pic>
        <p:nvPicPr>
          <p:cNvPr id="3079" name="Picture 7"/>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390650" y="2611437"/>
            <a:ext cx="7772400" cy="9937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a:extLst>
              <a:ext uri="{FF2B5EF4-FFF2-40B4-BE49-F238E27FC236}">
                <a16:creationId xmlns:a16="http://schemas.microsoft.com/office/drawing/2014/main" id="{7D2F839C-A99B-4D13-9A96-1C868F3DA250}"/>
              </a:ext>
            </a:extLst>
          </p:cNvPr>
          <p:cNvPicPr>
            <a:picLocks noChangeAspect="1"/>
          </p:cNvPicPr>
          <p:nvPr userDrawn="1"/>
        </p:nvPicPr>
        <p:blipFill>
          <a:blip r:embed="rId4"/>
          <a:stretch>
            <a:fillRect/>
          </a:stretch>
        </p:blipFill>
        <p:spPr>
          <a:xfrm>
            <a:off x="76200" y="2593188"/>
            <a:ext cx="1260013" cy="1012024"/>
          </a:xfrm>
          <a:prstGeom prst="rect">
            <a:avLst/>
          </a:prstGeom>
        </p:spPr>
      </p:pic>
    </p:spTree>
    <p:extLst>
      <p:ext uri="{BB962C8B-B14F-4D97-AF65-F5344CB8AC3E}">
        <p14:creationId xmlns:p14="http://schemas.microsoft.com/office/powerpoint/2010/main" val="258151872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7174"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9050" y="-228600"/>
            <a:ext cx="918210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userDrawn="1"/>
        </p:nvSpPr>
        <p:spPr>
          <a:xfrm>
            <a:off x="4359827" y="6574296"/>
            <a:ext cx="396262" cy="307777"/>
          </a:xfrm>
          <a:prstGeom prst="rect">
            <a:avLst/>
          </a:prstGeom>
          <a:noFill/>
        </p:spPr>
        <p:txBody>
          <a:bodyPr wrap="none" rtlCol="0">
            <a:spAutoFit/>
          </a:bodyPr>
          <a:lstStyle/>
          <a:p>
            <a:fld id="{C3B9670C-6A28-437D-B77D-5851E8882D10}" type="slidenum">
              <a:rPr lang="en-US" sz="1400" b="1" smtClean="0">
                <a:solidFill>
                  <a:srgbClr val="0F4876"/>
                </a:solidFill>
              </a:rPr>
              <a:t>‹#›</a:t>
            </a:fld>
            <a:endParaRPr lang="en-US" b="1">
              <a:solidFill>
                <a:srgbClr val="0F4876"/>
              </a:solidFill>
            </a:endParaRPr>
          </a:p>
        </p:txBody>
      </p:sp>
      <p:pic>
        <p:nvPicPr>
          <p:cNvPr id="7171"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371600" y="2667000"/>
            <a:ext cx="7772400" cy="9937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a:extLst>
              <a:ext uri="{FF2B5EF4-FFF2-40B4-BE49-F238E27FC236}">
                <a16:creationId xmlns:a16="http://schemas.microsoft.com/office/drawing/2014/main" id="{1B7916C6-11ED-4595-AA36-CB11602E064A}"/>
              </a:ext>
            </a:extLst>
          </p:cNvPr>
          <p:cNvPicPr>
            <a:picLocks noChangeAspect="1"/>
          </p:cNvPicPr>
          <p:nvPr userDrawn="1"/>
        </p:nvPicPr>
        <p:blipFill>
          <a:blip r:embed="rId4"/>
          <a:stretch>
            <a:fillRect/>
          </a:stretch>
        </p:blipFill>
        <p:spPr>
          <a:xfrm>
            <a:off x="66622" y="2648751"/>
            <a:ext cx="1219306" cy="1012024"/>
          </a:xfrm>
          <a:prstGeom prst="rect">
            <a:avLst/>
          </a:prstGeom>
        </p:spPr>
      </p:pic>
    </p:spTree>
    <p:extLst>
      <p:ext uri="{BB962C8B-B14F-4D97-AF65-F5344CB8AC3E}">
        <p14:creationId xmlns:p14="http://schemas.microsoft.com/office/powerpoint/2010/main" val="396708667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pic>
        <p:nvPicPr>
          <p:cNvPr id="4101" name="Picture 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636" y="-231775"/>
            <a:ext cx="9182100" cy="732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a:spLocks noGrp="1"/>
          </p:cNvSpPr>
          <p:nvPr>
            <p:ph type="title"/>
          </p:nvPr>
        </p:nvSpPr>
        <p:spPr>
          <a:xfrm>
            <a:off x="1522476" y="2054224"/>
            <a:ext cx="7470648" cy="762000"/>
          </a:xfrm>
          <a:noFill/>
        </p:spPr>
        <p:txBody>
          <a:bodyPr lIns="91440">
            <a:normAutofit/>
          </a:bodyPr>
          <a:lstStyle>
            <a:lvl1pPr algn="ctr">
              <a:defRPr sz="3600" b="0" i="0" spc="100" baseline="0">
                <a:solidFill>
                  <a:schemeClr val="bg1"/>
                </a:solidFill>
                <a:effectLst>
                  <a:outerShdw blurRad="38100" dist="38100" dir="2700000" algn="tl">
                    <a:srgbClr val="000000">
                      <a:alpha val="43137"/>
                    </a:srgbClr>
                  </a:outerShdw>
                </a:effectLst>
                <a:latin typeface="Trebuchet MS" panose="020B0603020202020204" pitchFamily="34" charset="0"/>
                <a:ea typeface="GungsuhChe" panose="02030609000101010101" pitchFamily="49" charset="-127"/>
              </a:defRPr>
            </a:lvl1pPr>
          </a:lstStyle>
          <a:p>
            <a:r>
              <a:rPr lang="en-US"/>
              <a:t>Click to edit Master title style</a:t>
            </a:r>
          </a:p>
        </p:txBody>
      </p:sp>
      <p:sp>
        <p:nvSpPr>
          <p:cNvPr id="9" name="TextBox 8"/>
          <p:cNvSpPr txBox="1"/>
          <p:nvPr userDrawn="1"/>
        </p:nvSpPr>
        <p:spPr>
          <a:xfrm>
            <a:off x="4359827" y="6574296"/>
            <a:ext cx="396262" cy="307777"/>
          </a:xfrm>
          <a:prstGeom prst="rect">
            <a:avLst/>
          </a:prstGeom>
          <a:noFill/>
        </p:spPr>
        <p:txBody>
          <a:bodyPr wrap="none" rtlCol="0">
            <a:spAutoFit/>
          </a:bodyPr>
          <a:lstStyle/>
          <a:p>
            <a:fld id="{C3B9670C-6A28-437D-B77D-5851E8882D10}" type="slidenum">
              <a:rPr lang="en-US" sz="1400" b="1" smtClean="0">
                <a:solidFill>
                  <a:srgbClr val="0F4876"/>
                </a:solidFill>
              </a:rPr>
              <a:t>‹#›</a:t>
            </a:fld>
            <a:endParaRPr lang="en-US" b="1">
              <a:solidFill>
                <a:srgbClr val="0F4876"/>
              </a:solidFill>
            </a:endParaRPr>
          </a:p>
        </p:txBody>
      </p:sp>
      <p:pic>
        <p:nvPicPr>
          <p:cNvPr id="4098"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371600" y="1938338"/>
            <a:ext cx="7772400" cy="99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a:extLst>
              <a:ext uri="{FF2B5EF4-FFF2-40B4-BE49-F238E27FC236}">
                <a16:creationId xmlns:a16="http://schemas.microsoft.com/office/drawing/2014/main" id="{80816874-C563-4619-822F-DB3002743B0E}"/>
              </a:ext>
            </a:extLst>
          </p:cNvPr>
          <p:cNvPicPr>
            <a:picLocks noChangeAspect="1"/>
          </p:cNvPicPr>
          <p:nvPr userDrawn="1"/>
        </p:nvPicPr>
        <p:blipFill>
          <a:blip r:embed="rId4"/>
          <a:stretch>
            <a:fillRect/>
          </a:stretch>
        </p:blipFill>
        <p:spPr>
          <a:xfrm>
            <a:off x="50686" y="1929212"/>
            <a:ext cx="1251178" cy="1012024"/>
          </a:xfrm>
          <a:prstGeom prst="rect">
            <a:avLst/>
          </a:prstGeom>
        </p:spPr>
      </p:pic>
    </p:spTree>
    <p:extLst>
      <p:ext uri="{BB962C8B-B14F-4D97-AF65-F5344CB8AC3E}">
        <p14:creationId xmlns:p14="http://schemas.microsoft.com/office/powerpoint/2010/main" val="4166564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9"/>
        <p:cNvGrpSpPr/>
        <p:nvPr/>
      </p:nvGrpSpPr>
      <p:grpSpPr>
        <a:xfrm>
          <a:off x="0" y="0"/>
          <a:ext cx="0" cy="0"/>
          <a:chOff x="0" y="0"/>
          <a:chExt cx="0" cy="0"/>
        </a:xfrm>
      </p:grpSpPr>
      <p:sp>
        <p:nvSpPr>
          <p:cNvPr id="20" name="Google Shape;20;p36"/>
          <p:cNvSpPr txBox="1">
            <a:spLocks noGrp="1"/>
          </p:cNvSpPr>
          <p:nvPr>
            <p:ph type="title"/>
          </p:nvPr>
        </p:nvSpPr>
        <p:spPr>
          <a:xfrm>
            <a:off x="0" y="0"/>
            <a:ext cx="9144000" cy="914400"/>
          </a:xfrm>
          <a:prstGeom prst="rect">
            <a:avLst/>
          </a:prstGeom>
          <a:noFill/>
          <a:ln>
            <a:noFill/>
          </a:ln>
        </p:spPr>
        <p:txBody>
          <a:bodyPr spcFirstLastPara="1" wrap="square" lIns="45700" tIns="45700" rIns="45700" bIns="45700" anchor="ctr" anchorCtr="0">
            <a:normAutofit/>
          </a:bodyPr>
          <a:lstStyle>
            <a:lvl1pPr lvl="0" algn="ctr">
              <a:lnSpc>
                <a:spcPct val="100000"/>
              </a:lnSpc>
              <a:spcBef>
                <a:spcPts val="0"/>
              </a:spcBef>
              <a:spcAft>
                <a:spcPts val="0"/>
              </a:spcAft>
              <a:buClr>
                <a:srgbClr val="002060"/>
              </a:buClr>
              <a:buSzPts val="4400"/>
              <a:buFont typeface="Garamond"/>
              <a:buNone/>
              <a:defRPr sz="4400">
                <a:latin typeface="Garamond"/>
                <a:ea typeface="Garamond"/>
                <a:cs typeface="Garamond"/>
                <a:sym typeface="Garamond"/>
              </a:defRPr>
            </a:lvl1pPr>
            <a:lvl2pPr lvl="1" algn="ctr">
              <a:lnSpc>
                <a:spcPct val="100000"/>
              </a:lnSpc>
              <a:spcBef>
                <a:spcPts val="0"/>
              </a:spcBef>
              <a:spcAft>
                <a:spcPts val="0"/>
              </a:spcAft>
              <a:buClr>
                <a:srgbClr val="002060"/>
              </a:buClr>
              <a:buSzPts val="1800"/>
              <a:buNone/>
              <a:defRPr/>
            </a:lvl2pPr>
            <a:lvl3pPr lvl="2" algn="ctr">
              <a:lnSpc>
                <a:spcPct val="100000"/>
              </a:lnSpc>
              <a:spcBef>
                <a:spcPts val="0"/>
              </a:spcBef>
              <a:spcAft>
                <a:spcPts val="0"/>
              </a:spcAft>
              <a:buClr>
                <a:srgbClr val="002060"/>
              </a:buClr>
              <a:buSzPts val="1800"/>
              <a:buNone/>
              <a:defRPr/>
            </a:lvl3pPr>
            <a:lvl4pPr lvl="3" algn="ctr">
              <a:lnSpc>
                <a:spcPct val="100000"/>
              </a:lnSpc>
              <a:spcBef>
                <a:spcPts val="0"/>
              </a:spcBef>
              <a:spcAft>
                <a:spcPts val="0"/>
              </a:spcAft>
              <a:buClr>
                <a:srgbClr val="002060"/>
              </a:buClr>
              <a:buSzPts val="1800"/>
              <a:buNone/>
              <a:defRPr/>
            </a:lvl4pPr>
            <a:lvl5pPr lvl="4" algn="ctr">
              <a:lnSpc>
                <a:spcPct val="100000"/>
              </a:lnSpc>
              <a:spcBef>
                <a:spcPts val="0"/>
              </a:spcBef>
              <a:spcAft>
                <a:spcPts val="0"/>
              </a:spcAft>
              <a:buClr>
                <a:srgbClr val="002060"/>
              </a:buClr>
              <a:buSzPts val="1800"/>
              <a:buNone/>
              <a:defRPr/>
            </a:lvl5pPr>
            <a:lvl6pPr lvl="5" algn="ctr">
              <a:lnSpc>
                <a:spcPct val="100000"/>
              </a:lnSpc>
              <a:spcBef>
                <a:spcPts val="0"/>
              </a:spcBef>
              <a:spcAft>
                <a:spcPts val="0"/>
              </a:spcAft>
              <a:buClr>
                <a:srgbClr val="002060"/>
              </a:buClr>
              <a:buSzPts val="1800"/>
              <a:buNone/>
              <a:defRPr/>
            </a:lvl6pPr>
            <a:lvl7pPr lvl="6" algn="ctr">
              <a:lnSpc>
                <a:spcPct val="100000"/>
              </a:lnSpc>
              <a:spcBef>
                <a:spcPts val="0"/>
              </a:spcBef>
              <a:spcAft>
                <a:spcPts val="0"/>
              </a:spcAft>
              <a:buClr>
                <a:srgbClr val="002060"/>
              </a:buClr>
              <a:buSzPts val="1800"/>
              <a:buNone/>
              <a:defRPr/>
            </a:lvl7pPr>
            <a:lvl8pPr lvl="7" algn="ctr">
              <a:lnSpc>
                <a:spcPct val="100000"/>
              </a:lnSpc>
              <a:spcBef>
                <a:spcPts val="0"/>
              </a:spcBef>
              <a:spcAft>
                <a:spcPts val="0"/>
              </a:spcAft>
              <a:buClr>
                <a:srgbClr val="002060"/>
              </a:buClr>
              <a:buSzPts val="1800"/>
              <a:buNone/>
              <a:defRPr/>
            </a:lvl8pPr>
            <a:lvl9pPr lvl="8" algn="ctr">
              <a:lnSpc>
                <a:spcPct val="100000"/>
              </a:lnSpc>
              <a:spcBef>
                <a:spcPts val="0"/>
              </a:spcBef>
              <a:spcAft>
                <a:spcPts val="0"/>
              </a:spcAft>
              <a:buClr>
                <a:srgbClr val="002060"/>
              </a:buClr>
              <a:buSzPts val="1800"/>
              <a:buNone/>
              <a:defRPr/>
            </a:lvl9pPr>
          </a:lstStyle>
          <a:p>
            <a:endParaRPr/>
          </a:p>
        </p:txBody>
      </p:sp>
      <p:sp>
        <p:nvSpPr>
          <p:cNvPr id="21" name="Google Shape;21;p36"/>
          <p:cNvSpPr txBox="1">
            <a:spLocks noGrp="1"/>
          </p:cNvSpPr>
          <p:nvPr>
            <p:ph type="body" idx="1"/>
          </p:nvPr>
        </p:nvSpPr>
        <p:spPr>
          <a:xfrm>
            <a:off x="612648" y="990600"/>
            <a:ext cx="8153400" cy="5105400"/>
          </a:xfrm>
          <a:prstGeom prst="rect">
            <a:avLst/>
          </a:prstGeom>
          <a:noFill/>
          <a:ln>
            <a:noFill/>
          </a:ln>
        </p:spPr>
        <p:txBody>
          <a:bodyPr spcFirstLastPara="1" wrap="square" lIns="45700" tIns="45700" rIns="45700" bIns="45700" anchor="t" anchorCtr="0">
            <a:normAutofit/>
          </a:bodyPr>
          <a:lstStyle>
            <a:lvl1pPr marL="457200" lvl="0" indent="-335280" algn="l">
              <a:lnSpc>
                <a:spcPct val="100000"/>
              </a:lnSpc>
              <a:spcBef>
                <a:spcPts val="700"/>
              </a:spcBef>
              <a:spcAft>
                <a:spcPts val="0"/>
              </a:spcAft>
              <a:buSzPts val="1680"/>
              <a:buFont typeface="Garamond"/>
              <a:buChar char="◻"/>
              <a:defRPr sz="2800">
                <a:latin typeface="Garamond"/>
                <a:ea typeface="Garamond"/>
                <a:cs typeface="Garamond"/>
                <a:sym typeface="Garamond"/>
              </a:defRPr>
            </a:lvl1pPr>
            <a:lvl2pPr marL="914400" lvl="1" indent="-335280" algn="l">
              <a:lnSpc>
                <a:spcPct val="100000"/>
              </a:lnSpc>
              <a:spcBef>
                <a:spcPts val="700"/>
              </a:spcBef>
              <a:spcAft>
                <a:spcPts val="0"/>
              </a:spcAft>
              <a:buSzPts val="1680"/>
              <a:buFont typeface="Garamond"/>
              <a:buChar char=""/>
              <a:defRPr sz="2400">
                <a:latin typeface="Garamond"/>
                <a:ea typeface="Garamond"/>
                <a:cs typeface="Garamond"/>
                <a:sym typeface="Garamond"/>
              </a:defRPr>
            </a:lvl2pPr>
            <a:lvl3pPr marL="1371600" lvl="2" indent="-323850" algn="l">
              <a:lnSpc>
                <a:spcPct val="100000"/>
              </a:lnSpc>
              <a:spcBef>
                <a:spcPts val="700"/>
              </a:spcBef>
              <a:spcAft>
                <a:spcPts val="0"/>
              </a:spcAft>
              <a:buSzPts val="1500"/>
              <a:buFont typeface="Garamond"/>
              <a:buChar char="■"/>
              <a:defRPr sz="2000">
                <a:latin typeface="Garamond"/>
                <a:ea typeface="Garamond"/>
                <a:cs typeface="Garamond"/>
                <a:sym typeface="Garamond"/>
              </a:defRPr>
            </a:lvl3pPr>
            <a:lvl4pPr marL="1828800" lvl="3" indent="-314325" algn="l">
              <a:lnSpc>
                <a:spcPct val="100000"/>
              </a:lnSpc>
              <a:spcBef>
                <a:spcPts val="700"/>
              </a:spcBef>
              <a:spcAft>
                <a:spcPts val="0"/>
              </a:spcAft>
              <a:buSzPts val="1350"/>
              <a:buFont typeface="Garamond"/>
              <a:buChar char="■"/>
              <a:defRPr sz="1800">
                <a:latin typeface="Garamond"/>
                <a:ea typeface="Garamond"/>
                <a:cs typeface="Garamond"/>
                <a:sym typeface="Garamond"/>
              </a:defRPr>
            </a:lvl4pPr>
            <a:lvl5pPr marL="2286000" lvl="4" indent="-302895" algn="l">
              <a:lnSpc>
                <a:spcPct val="100000"/>
              </a:lnSpc>
              <a:spcBef>
                <a:spcPts val="700"/>
              </a:spcBef>
              <a:spcAft>
                <a:spcPts val="0"/>
              </a:spcAft>
              <a:buSzPts val="1170"/>
              <a:buFont typeface="Garamond"/>
              <a:buChar char="■"/>
              <a:defRPr sz="1800">
                <a:latin typeface="Garamond"/>
                <a:ea typeface="Garamond"/>
                <a:cs typeface="Garamond"/>
                <a:sym typeface="Garamond"/>
              </a:defRPr>
            </a:lvl5pPr>
            <a:lvl6pPr marL="2743200" lvl="5" indent="-342900" algn="l">
              <a:lnSpc>
                <a:spcPct val="100000"/>
              </a:lnSpc>
              <a:spcBef>
                <a:spcPts val="700"/>
              </a:spcBef>
              <a:spcAft>
                <a:spcPts val="0"/>
              </a:spcAft>
              <a:buSzPts val="1800"/>
              <a:buChar char="▪"/>
              <a:defRPr/>
            </a:lvl6pPr>
            <a:lvl7pPr marL="3200400" lvl="6" indent="-342900" algn="l">
              <a:lnSpc>
                <a:spcPct val="100000"/>
              </a:lnSpc>
              <a:spcBef>
                <a:spcPts val="700"/>
              </a:spcBef>
              <a:spcAft>
                <a:spcPts val="0"/>
              </a:spcAft>
              <a:buSzPts val="1800"/>
              <a:buChar char="▪"/>
              <a:defRPr/>
            </a:lvl7pPr>
            <a:lvl8pPr marL="3657600" lvl="7" indent="-342900" algn="l">
              <a:lnSpc>
                <a:spcPct val="100000"/>
              </a:lnSpc>
              <a:spcBef>
                <a:spcPts val="700"/>
              </a:spcBef>
              <a:spcAft>
                <a:spcPts val="0"/>
              </a:spcAft>
              <a:buSzPts val="1800"/>
              <a:buChar char="▪"/>
              <a:defRPr/>
            </a:lvl8pPr>
            <a:lvl9pPr marL="4114800" lvl="8" indent="-342900" algn="l">
              <a:lnSpc>
                <a:spcPct val="100000"/>
              </a:lnSpc>
              <a:spcBef>
                <a:spcPts val="700"/>
              </a:spcBef>
              <a:spcAft>
                <a:spcPts val="0"/>
              </a:spcAft>
              <a:buSzPts val="1800"/>
              <a:buChar char="▪"/>
              <a:defRPr/>
            </a:lvl9pPr>
          </a:lstStyle>
          <a:p>
            <a:endParaRPr/>
          </a:p>
        </p:txBody>
      </p:sp>
      <p:sp>
        <p:nvSpPr>
          <p:cNvPr id="22" name="Google Shape;22;p36"/>
          <p:cNvSpPr txBox="1">
            <a:spLocks noGrp="1"/>
          </p:cNvSpPr>
          <p:nvPr>
            <p:ph type="dt" idx="10"/>
          </p:nvPr>
        </p:nvSpPr>
        <p:spPr>
          <a:xfrm>
            <a:off x="5933536" y="6411594"/>
            <a:ext cx="2667000" cy="365125"/>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chemeClr val="dk1"/>
              </a:buClr>
              <a:buSzPts val="1400"/>
              <a:buFont typeface="Garamond"/>
              <a:buNone/>
              <a:defRPr sz="1400" b="0" i="0" u="none" strike="noStrike" cap="none">
                <a:solidFill>
                  <a:schemeClr val="dk1"/>
                </a:solidFill>
                <a:latin typeface="Garamond"/>
                <a:ea typeface="Garamond"/>
                <a:cs typeface="Garamond"/>
                <a:sym typeface="Garamond"/>
              </a:defRPr>
            </a:lvl1pPr>
            <a:lvl2pPr marR="0" lvl="1" algn="l" rtl="0">
              <a:lnSpc>
                <a:spcPct val="100000"/>
              </a:lnSpc>
              <a:spcBef>
                <a:spcPts val="0"/>
              </a:spcBef>
              <a:spcAft>
                <a:spcPts val="0"/>
              </a:spcAft>
              <a:buClr>
                <a:srgbClr val="000000"/>
              </a:buClr>
              <a:buSzPts val="1800"/>
              <a:buFont typeface="Twentieth Century"/>
              <a:buNone/>
              <a:defRPr sz="1800" b="0" i="0" u="none" strike="noStrike" cap="none">
                <a:solidFill>
                  <a:srgbClr val="000000"/>
                </a:solidFill>
                <a:latin typeface="Twentieth Century"/>
                <a:ea typeface="Twentieth Century"/>
                <a:cs typeface="Twentieth Century"/>
                <a:sym typeface="Twentieth Century"/>
              </a:defRPr>
            </a:lvl2pPr>
            <a:lvl3pPr marR="0" lvl="2" algn="l" rtl="0">
              <a:lnSpc>
                <a:spcPct val="100000"/>
              </a:lnSpc>
              <a:spcBef>
                <a:spcPts val="0"/>
              </a:spcBef>
              <a:spcAft>
                <a:spcPts val="0"/>
              </a:spcAft>
              <a:buClr>
                <a:srgbClr val="000000"/>
              </a:buClr>
              <a:buSzPts val="1800"/>
              <a:buFont typeface="Twentieth Century"/>
              <a:buNone/>
              <a:defRPr sz="1800" b="0" i="0" u="none" strike="noStrike" cap="none">
                <a:solidFill>
                  <a:srgbClr val="000000"/>
                </a:solidFill>
                <a:latin typeface="Twentieth Century"/>
                <a:ea typeface="Twentieth Century"/>
                <a:cs typeface="Twentieth Century"/>
                <a:sym typeface="Twentieth Century"/>
              </a:defRPr>
            </a:lvl3pPr>
            <a:lvl4pPr marR="0" lvl="3" algn="l" rtl="0">
              <a:lnSpc>
                <a:spcPct val="100000"/>
              </a:lnSpc>
              <a:spcBef>
                <a:spcPts val="0"/>
              </a:spcBef>
              <a:spcAft>
                <a:spcPts val="0"/>
              </a:spcAft>
              <a:buClr>
                <a:srgbClr val="000000"/>
              </a:buClr>
              <a:buSzPts val="1800"/>
              <a:buFont typeface="Twentieth Century"/>
              <a:buNone/>
              <a:defRPr sz="1800" b="0" i="0" u="none" strike="noStrike" cap="none">
                <a:solidFill>
                  <a:srgbClr val="000000"/>
                </a:solidFill>
                <a:latin typeface="Twentieth Century"/>
                <a:ea typeface="Twentieth Century"/>
                <a:cs typeface="Twentieth Century"/>
                <a:sym typeface="Twentieth Century"/>
              </a:defRPr>
            </a:lvl4pPr>
            <a:lvl5pPr marR="0" lvl="4" algn="l" rtl="0">
              <a:lnSpc>
                <a:spcPct val="100000"/>
              </a:lnSpc>
              <a:spcBef>
                <a:spcPts val="0"/>
              </a:spcBef>
              <a:spcAft>
                <a:spcPts val="0"/>
              </a:spcAft>
              <a:buClr>
                <a:srgbClr val="000000"/>
              </a:buClr>
              <a:buSzPts val="1800"/>
              <a:buFont typeface="Twentieth Century"/>
              <a:buNone/>
              <a:defRPr sz="1800" b="0" i="0" u="none" strike="noStrike" cap="none">
                <a:solidFill>
                  <a:srgbClr val="000000"/>
                </a:solidFill>
                <a:latin typeface="Twentieth Century"/>
                <a:ea typeface="Twentieth Century"/>
                <a:cs typeface="Twentieth Century"/>
                <a:sym typeface="Twentieth Century"/>
              </a:defRPr>
            </a:lvl5pPr>
            <a:lvl6pPr marR="0" lvl="5" algn="l" rtl="0">
              <a:lnSpc>
                <a:spcPct val="100000"/>
              </a:lnSpc>
              <a:spcBef>
                <a:spcPts val="0"/>
              </a:spcBef>
              <a:spcAft>
                <a:spcPts val="0"/>
              </a:spcAft>
              <a:buClr>
                <a:srgbClr val="000000"/>
              </a:buClr>
              <a:buSzPts val="1800"/>
              <a:buFont typeface="Twentieth Century"/>
              <a:buNone/>
              <a:defRPr sz="1800" b="0" i="0" u="none" strike="noStrike" cap="none">
                <a:solidFill>
                  <a:srgbClr val="000000"/>
                </a:solidFill>
                <a:latin typeface="Twentieth Century"/>
                <a:ea typeface="Twentieth Century"/>
                <a:cs typeface="Twentieth Century"/>
                <a:sym typeface="Twentieth Century"/>
              </a:defRPr>
            </a:lvl6pPr>
            <a:lvl7pPr marR="0" lvl="6" algn="l" rtl="0">
              <a:lnSpc>
                <a:spcPct val="100000"/>
              </a:lnSpc>
              <a:spcBef>
                <a:spcPts val="0"/>
              </a:spcBef>
              <a:spcAft>
                <a:spcPts val="0"/>
              </a:spcAft>
              <a:buClr>
                <a:srgbClr val="000000"/>
              </a:buClr>
              <a:buSzPts val="1800"/>
              <a:buFont typeface="Twentieth Century"/>
              <a:buNone/>
              <a:defRPr sz="1800" b="0" i="0" u="none" strike="noStrike" cap="none">
                <a:solidFill>
                  <a:srgbClr val="000000"/>
                </a:solidFill>
                <a:latin typeface="Twentieth Century"/>
                <a:ea typeface="Twentieth Century"/>
                <a:cs typeface="Twentieth Century"/>
                <a:sym typeface="Twentieth Century"/>
              </a:defRPr>
            </a:lvl7pPr>
            <a:lvl8pPr marR="0" lvl="7" algn="l" rtl="0">
              <a:lnSpc>
                <a:spcPct val="100000"/>
              </a:lnSpc>
              <a:spcBef>
                <a:spcPts val="0"/>
              </a:spcBef>
              <a:spcAft>
                <a:spcPts val="0"/>
              </a:spcAft>
              <a:buClr>
                <a:srgbClr val="000000"/>
              </a:buClr>
              <a:buSzPts val="1800"/>
              <a:buFont typeface="Twentieth Century"/>
              <a:buNone/>
              <a:defRPr sz="1800" b="0" i="0" u="none" strike="noStrike" cap="none">
                <a:solidFill>
                  <a:srgbClr val="000000"/>
                </a:solidFill>
                <a:latin typeface="Twentieth Century"/>
                <a:ea typeface="Twentieth Century"/>
                <a:cs typeface="Twentieth Century"/>
                <a:sym typeface="Twentieth Century"/>
              </a:defRPr>
            </a:lvl8pPr>
            <a:lvl9pPr marR="0" lvl="8" algn="l" rtl="0">
              <a:lnSpc>
                <a:spcPct val="100000"/>
              </a:lnSpc>
              <a:spcBef>
                <a:spcPts val="0"/>
              </a:spcBef>
              <a:spcAft>
                <a:spcPts val="0"/>
              </a:spcAft>
              <a:buClr>
                <a:srgbClr val="000000"/>
              </a:buClr>
              <a:buSzPts val="1800"/>
              <a:buFont typeface="Twentieth Century"/>
              <a:buNone/>
              <a:defRPr sz="1800" b="0" i="0" u="none" strike="noStrike" cap="none">
                <a:solidFill>
                  <a:srgbClr val="000000"/>
                </a:solidFill>
                <a:latin typeface="Twentieth Century"/>
                <a:ea typeface="Twentieth Century"/>
                <a:cs typeface="Twentieth Century"/>
                <a:sym typeface="Twentieth Century"/>
              </a:defRPr>
            </a:lvl9pPr>
          </a:lstStyle>
          <a:p>
            <a:endParaRPr dirty="0"/>
          </a:p>
        </p:txBody>
      </p:sp>
    </p:spTree>
    <p:extLst>
      <p:ext uri="{BB962C8B-B14F-4D97-AF65-F5344CB8AC3E}">
        <p14:creationId xmlns:p14="http://schemas.microsoft.com/office/powerpoint/2010/main" val="357354002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userDrawn="1">
  <p:cSld name="7_Section Header">
    <p:bg>
      <p:bgPr>
        <a:blipFill dpi="0" rotWithShape="1">
          <a:blip r:embed="rId2" cstate="print">
            <a:lum/>
          </a:blip>
          <a:srcRect/>
          <a:stretch>
            <a:fillRect t="-25000" b="-25000"/>
          </a:stretch>
        </a:blipFill>
        <a:effectLst/>
      </p:bgPr>
    </p:bg>
    <p:spTree>
      <p:nvGrpSpPr>
        <p:cNvPr id="1" name=""/>
        <p:cNvGrpSpPr/>
        <p:nvPr/>
      </p:nvGrpSpPr>
      <p:grpSpPr>
        <a:xfrm>
          <a:off x="0" y="0"/>
          <a:ext cx="0" cy="0"/>
          <a:chOff x="0" y="0"/>
          <a:chExt cx="0" cy="0"/>
        </a:xfrm>
      </p:grpSpPr>
      <p:sp>
        <p:nvSpPr>
          <p:cNvPr id="9" name="Rectangle 8"/>
          <p:cNvSpPr/>
          <p:nvPr/>
        </p:nvSpPr>
        <p:spPr>
          <a:xfrm>
            <a:off x="1371600" y="2286000"/>
            <a:ext cx="7772400" cy="990600"/>
          </a:xfrm>
          <a:prstGeom prst="rect">
            <a:avLst/>
          </a:prstGeom>
          <a:solidFill>
            <a:srgbClr val="FF961E"/>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userDrawn="1">
            <p:ph type="title"/>
          </p:nvPr>
        </p:nvSpPr>
        <p:spPr>
          <a:xfrm>
            <a:off x="1524000" y="2438400"/>
            <a:ext cx="7467600" cy="762000"/>
          </a:xfrm>
        </p:spPr>
        <p:txBody>
          <a:bodyPr>
            <a:normAutofit/>
          </a:bodyPr>
          <a:lstStyle>
            <a:lvl1pPr algn="l">
              <a:buNone/>
              <a:defRPr sz="3600" b="0" cap="none">
                <a:solidFill>
                  <a:srgbClr val="FFFFFF"/>
                </a:solidFill>
              </a:defRPr>
            </a:lvl1pPr>
          </a:lstStyle>
          <a:p>
            <a:r>
              <a:rPr kumimoji="0" lang="en-US"/>
              <a:t>Click to edit Master title style</a:t>
            </a:r>
          </a:p>
        </p:txBody>
      </p:sp>
      <p:sp>
        <p:nvSpPr>
          <p:cNvPr id="6" name="Rectangle 5"/>
          <p:cNvSpPr/>
          <p:nvPr userDrawn="1"/>
        </p:nvSpPr>
        <p:spPr>
          <a:xfrm>
            <a:off x="8153400" y="6477000"/>
            <a:ext cx="533400" cy="228600"/>
          </a:xfrm>
          <a:prstGeom prst="rect">
            <a:avLst/>
          </a:prstGeom>
          <a:solidFill>
            <a:srgbClr val="5A63BE"/>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buNone/>
            </a:pPr>
            <a:fld id="{5A07F5AD-1FF0-4BDC-8D61-3792E9B5B4FD}" type="slidenum">
              <a:rPr kumimoji="0" lang="en-US" sz="1200" smtClean="0"/>
              <a:pPr algn="ctr" eaLnBrk="1" latinLnBrk="0" hangingPunct="1">
                <a:buNone/>
              </a:pPr>
              <a:t>‹#›</a:t>
            </a:fld>
            <a:endParaRPr kumimoji="0" lang="en-US" sz="1400"/>
          </a:p>
        </p:txBody>
      </p:sp>
      <p:pic>
        <p:nvPicPr>
          <p:cNvPr id="3" name="Picture 2">
            <a:extLst>
              <a:ext uri="{FF2B5EF4-FFF2-40B4-BE49-F238E27FC236}">
                <a16:creationId xmlns:a16="http://schemas.microsoft.com/office/drawing/2014/main" id="{4DF450BC-B156-4290-BA09-78EE80250120}"/>
              </a:ext>
            </a:extLst>
          </p:cNvPr>
          <p:cNvPicPr>
            <a:picLocks noChangeAspect="1"/>
          </p:cNvPicPr>
          <p:nvPr userDrawn="1"/>
        </p:nvPicPr>
        <p:blipFill>
          <a:blip r:embed="rId3"/>
          <a:stretch>
            <a:fillRect/>
          </a:stretch>
        </p:blipFill>
        <p:spPr>
          <a:xfrm>
            <a:off x="76094" y="2275288"/>
            <a:ext cx="1219306" cy="1012024"/>
          </a:xfrm>
          <a:prstGeom prst="rect">
            <a:avLst/>
          </a:prstGeom>
        </p:spPr>
      </p:pic>
    </p:spTree>
    <p:extLst>
      <p:ext uri="{BB962C8B-B14F-4D97-AF65-F5344CB8AC3E}">
        <p14:creationId xmlns:p14="http://schemas.microsoft.com/office/powerpoint/2010/main" val="2392454109"/>
      </p:ext>
    </p:extLst>
  </p:cSld>
  <p:clrMapOvr>
    <a:overrideClrMapping bg1="lt1" tx1="dk1" bg2="lt2" tx2="dk2" accent1="accent1" accent2="accent2" accent3="accent3" accent4="accent4" accent5="accent5" accent6="accent6" hlink="hlink" folHlink="folHlink"/>
  </p:clrMapOvr>
  <p:hf hdr="0" ftr="0" dt="0"/>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8_Section Header">
    <p:bg>
      <p:bgPr>
        <a:blipFill dpi="0" rotWithShape="1">
          <a:blip r:embed="rId2" cstate="print">
            <a:lum/>
          </a:blip>
          <a:srcRect/>
          <a:stretch>
            <a:fillRect t="-25000" b="-25000"/>
          </a:stretch>
        </a:blipFill>
        <a:effectLst/>
      </p:bgPr>
    </p:bg>
    <p:spTree>
      <p:nvGrpSpPr>
        <p:cNvPr id="1" name=""/>
        <p:cNvGrpSpPr/>
        <p:nvPr/>
      </p:nvGrpSpPr>
      <p:grpSpPr>
        <a:xfrm>
          <a:off x="0" y="0"/>
          <a:ext cx="0" cy="0"/>
          <a:chOff x="0" y="0"/>
          <a:chExt cx="0" cy="0"/>
        </a:xfrm>
      </p:grpSpPr>
      <p:sp>
        <p:nvSpPr>
          <p:cNvPr id="9" name="Rectangle 8"/>
          <p:cNvSpPr/>
          <p:nvPr/>
        </p:nvSpPr>
        <p:spPr>
          <a:xfrm>
            <a:off x="1371600" y="2286000"/>
            <a:ext cx="7772400" cy="990600"/>
          </a:xfrm>
          <a:prstGeom prst="rect">
            <a:avLst/>
          </a:prstGeom>
          <a:solidFill>
            <a:srgbClr val="FF961E"/>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lnSpc>
                <a:spcPct val="90000"/>
              </a:lnSpc>
              <a:spcBef>
                <a:spcPct val="20000"/>
              </a:spcBef>
              <a:spcAft>
                <a:spcPct val="0"/>
              </a:spcAft>
              <a:buSzPct val="100000"/>
              <a:buFont typeface="Wingdings" pitchFamily="2" charset="2"/>
              <a:buChar char="•"/>
            </a:pPr>
            <a:endParaRPr lang="en-US">
              <a:solidFill>
                <a:prstClr val="white"/>
              </a:solidFill>
            </a:endParaRPr>
          </a:p>
        </p:txBody>
      </p:sp>
      <p:sp>
        <p:nvSpPr>
          <p:cNvPr id="2" name="Title 1"/>
          <p:cNvSpPr>
            <a:spLocks noGrp="1"/>
          </p:cNvSpPr>
          <p:nvPr userDrawn="1">
            <p:ph type="title"/>
          </p:nvPr>
        </p:nvSpPr>
        <p:spPr>
          <a:xfrm>
            <a:off x="1524000" y="2438400"/>
            <a:ext cx="7467600" cy="762000"/>
          </a:xfrm>
        </p:spPr>
        <p:txBody>
          <a:bodyPr>
            <a:normAutofit/>
          </a:bodyPr>
          <a:lstStyle>
            <a:lvl1pPr algn="l">
              <a:buNone/>
              <a:defRPr sz="3600" b="0" cap="none">
                <a:solidFill>
                  <a:srgbClr val="FFFFFF"/>
                </a:solidFill>
              </a:defRPr>
            </a:lvl1pPr>
          </a:lstStyle>
          <a:p>
            <a:r>
              <a:rPr kumimoji="0" lang="en-US"/>
              <a:t>Click to edit Master title style</a:t>
            </a:r>
          </a:p>
        </p:txBody>
      </p:sp>
      <p:sp>
        <p:nvSpPr>
          <p:cNvPr id="6" name="Rectangle 5"/>
          <p:cNvSpPr/>
          <p:nvPr userDrawn="1"/>
        </p:nvSpPr>
        <p:spPr>
          <a:xfrm>
            <a:off x="8153400" y="6477000"/>
            <a:ext cx="533400" cy="228600"/>
          </a:xfrm>
          <a:prstGeom prst="rect">
            <a:avLst/>
          </a:prstGeom>
          <a:solidFill>
            <a:srgbClr val="5A63BE"/>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lnSpc>
                <a:spcPct val="90000"/>
              </a:lnSpc>
              <a:spcBef>
                <a:spcPct val="20000"/>
              </a:spcBef>
              <a:spcAft>
                <a:spcPct val="0"/>
              </a:spcAft>
              <a:buSzPct val="100000"/>
              <a:buFont typeface="Wingdings" pitchFamily="2" charset="2"/>
              <a:buNone/>
            </a:pPr>
            <a:fld id="{5A07F5AD-1FF0-4BDC-8D61-3792E9B5B4FD}" type="slidenum">
              <a:rPr lang="en-US" sz="1200" smtClean="0">
                <a:solidFill>
                  <a:prstClr val="white"/>
                </a:solidFill>
              </a:rPr>
              <a:pPr algn="ctr" fontAlgn="base">
                <a:lnSpc>
                  <a:spcPct val="90000"/>
                </a:lnSpc>
                <a:spcBef>
                  <a:spcPct val="20000"/>
                </a:spcBef>
                <a:spcAft>
                  <a:spcPct val="0"/>
                </a:spcAft>
                <a:buSzPct val="100000"/>
                <a:buFont typeface="Wingdings" pitchFamily="2" charset="2"/>
                <a:buNone/>
              </a:pPr>
              <a:t>‹#›</a:t>
            </a:fld>
            <a:endParaRPr lang="en-US" sz="1400">
              <a:solidFill>
                <a:prstClr val="white"/>
              </a:solidFill>
            </a:endParaRPr>
          </a:p>
        </p:txBody>
      </p:sp>
      <p:pic>
        <p:nvPicPr>
          <p:cNvPr id="3" name="Picture 2">
            <a:extLst>
              <a:ext uri="{FF2B5EF4-FFF2-40B4-BE49-F238E27FC236}">
                <a16:creationId xmlns:a16="http://schemas.microsoft.com/office/drawing/2014/main" id="{98B0D7EC-C61C-4E6E-85D1-3C641301DEB7}"/>
              </a:ext>
            </a:extLst>
          </p:cNvPr>
          <p:cNvPicPr>
            <a:picLocks noChangeAspect="1"/>
          </p:cNvPicPr>
          <p:nvPr userDrawn="1"/>
        </p:nvPicPr>
        <p:blipFill>
          <a:blip r:embed="rId3"/>
          <a:stretch>
            <a:fillRect/>
          </a:stretch>
        </p:blipFill>
        <p:spPr>
          <a:xfrm>
            <a:off x="76094" y="2286000"/>
            <a:ext cx="1219306" cy="990600"/>
          </a:xfrm>
          <a:prstGeom prst="rect">
            <a:avLst/>
          </a:prstGeom>
        </p:spPr>
      </p:pic>
    </p:spTree>
    <p:extLst>
      <p:ext uri="{BB962C8B-B14F-4D97-AF65-F5344CB8AC3E}">
        <p14:creationId xmlns:p14="http://schemas.microsoft.com/office/powerpoint/2010/main" val="3455597615"/>
      </p:ext>
    </p:extLst>
  </p:cSld>
  <p:clrMapOvr>
    <a:overrideClrMapping bg1="lt1" tx1="dk1" bg2="lt2" tx2="dk2" accent1="accent1" accent2="accent2" accent3="accent3" accent4="accent4" accent5="accent5" accent6="accent6" hlink="hlink" folHlink="folHlink"/>
  </p:clrMapOvr>
  <p:hf hdr="0" ftr="0" dt="0"/>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9_Section Header">
    <p:bg>
      <p:bgPr>
        <a:blipFill dpi="0" rotWithShape="1">
          <a:blip r:embed="rId2" cstate="print">
            <a:lum/>
          </a:blip>
          <a:srcRect/>
          <a:stretch>
            <a:fillRect t="-25000" b="-25000"/>
          </a:stretch>
        </a:blipFill>
        <a:effectLst/>
      </p:bgPr>
    </p:bg>
    <p:spTree>
      <p:nvGrpSpPr>
        <p:cNvPr id="1" name=""/>
        <p:cNvGrpSpPr/>
        <p:nvPr/>
      </p:nvGrpSpPr>
      <p:grpSpPr>
        <a:xfrm>
          <a:off x="0" y="0"/>
          <a:ext cx="0" cy="0"/>
          <a:chOff x="0" y="0"/>
          <a:chExt cx="0" cy="0"/>
        </a:xfrm>
      </p:grpSpPr>
      <p:sp>
        <p:nvSpPr>
          <p:cNvPr id="9" name="Rectangle 8"/>
          <p:cNvSpPr/>
          <p:nvPr/>
        </p:nvSpPr>
        <p:spPr>
          <a:xfrm>
            <a:off x="1371600" y="2286000"/>
            <a:ext cx="7772400" cy="990600"/>
          </a:xfrm>
          <a:prstGeom prst="rect">
            <a:avLst/>
          </a:prstGeom>
          <a:solidFill>
            <a:srgbClr val="FF961E"/>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lnSpc>
                <a:spcPct val="90000"/>
              </a:lnSpc>
              <a:spcBef>
                <a:spcPct val="20000"/>
              </a:spcBef>
              <a:spcAft>
                <a:spcPct val="0"/>
              </a:spcAft>
              <a:buSzPct val="100000"/>
              <a:buFont typeface="Wingdings" pitchFamily="2" charset="2"/>
              <a:buChar char="•"/>
            </a:pPr>
            <a:endParaRPr lang="en-US">
              <a:solidFill>
                <a:prstClr val="white"/>
              </a:solidFill>
            </a:endParaRPr>
          </a:p>
        </p:txBody>
      </p:sp>
      <p:sp>
        <p:nvSpPr>
          <p:cNvPr id="2" name="Title 1"/>
          <p:cNvSpPr>
            <a:spLocks noGrp="1"/>
          </p:cNvSpPr>
          <p:nvPr userDrawn="1">
            <p:ph type="title"/>
          </p:nvPr>
        </p:nvSpPr>
        <p:spPr>
          <a:xfrm>
            <a:off x="1524000" y="2438400"/>
            <a:ext cx="7467600" cy="762000"/>
          </a:xfrm>
        </p:spPr>
        <p:txBody>
          <a:bodyPr>
            <a:normAutofit/>
          </a:bodyPr>
          <a:lstStyle>
            <a:lvl1pPr algn="l">
              <a:buNone/>
              <a:defRPr sz="3600" b="0" cap="none">
                <a:solidFill>
                  <a:srgbClr val="FFFFFF"/>
                </a:solidFill>
              </a:defRPr>
            </a:lvl1pPr>
          </a:lstStyle>
          <a:p>
            <a:r>
              <a:rPr kumimoji="0" lang="en-US"/>
              <a:t>Click to edit Master title style</a:t>
            </a:r>
          </a:p>
        </p:txBody>
      </p:sp>
      <p:sp>
        <p:nvSpPr>
          <p:cNvPr id="6" name="Rectangle 5"/>
          <p:cNvSpPr/>
          <p:nvPr userDrawn="1"/>
        </p:nvSpPr>
        <p:spPr>
          <a:xfrm>
            <a:off x="8153400" y="6477000"/>
            <a:ext cx="533400" cy="228600"/>
          </a:xfrm>
          <a:prstGeom prst="rect">
            <a:avLst/>
          </a:prstGeom>
          <a:solidFill>
            <a:srgbClr val="5A63BE"/>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lnSpc>
                <a:spcPct val="90000"/>
              </a:lnSpc>
              <a:spcBef>
                <a:spcPct val="20000"/>
              </a:spcBef>
              <a:spcAft>
                <a:spcPct val="0"/>
              </a:spcAft>
              <a:buSzPct val="100000"/>
              <a:buFont typeface="Wingdings" pitchFamily="2" charset="2"/>
              <a:buNone/>
            </a:pPr>
            <a:fld id="{5A07F5AD-1FF0-4BDC-8D61-3792E9B5B4FD}" type="slidenum">
              <a:rPr lang="en-US" sz="1200" smtClean="0">
                <a:solidFill>
                  <a:prstClr val="white"/>
                </a:solidFill>
              </a:rPr>
              <a:pPr algn="ctr" fontAlgn="base">
                <a:lnSpc>
                  <a:spcPct val="90000"/>
                </a:lnSpc>
                <a:spcBef>
                  <a:spcPct val="20000"/>
                </a:spcBef>
                <a:spcAft>
                  <a:spcPct val="0"/>
                </a:spcAft>
                <a:buSzPct val="100000"/>
                <a:buFont typeface="Wingdings" pitchFamily="2" charset="2"/>
                <a:buNone/>
              </a:pPr>
              <a:t>‹#›</a:t>
            </a:fld>
            <a:endParaRPr lang="en-US" sz="1400">
              <a:solidFill>
                <a:prstClr val="white"/>
              </a:solidFill>
            </a:endParaRPr>
          </a:p>
        </p:txBody>
      </p:sp>
      <p:pic>
        <p:nvPicPr>
          <p:cNvPr id="3" name="Picture 2">
            <a:extLst>
              <a:ext uri="{FF2B5EF4-FFF2-40B4-BE49-F238E27FC236}">
                <a16:creationId xmlns:a16="http://schemas.microsoft.com/office/drawing/2014/main" id="{A97C3AED-5215-4E18-B733-32D060CAA628}"/>
              </a:ext>
            </a:extLst>
          </p:cNvPr>
          <p:cNvPicPr>
            <a:picLocks noChangeAspect="1"/>
          </p:cNvPicPr>
          <p:nvPr userDrawn="1"/>
        </p:nvPicPr>
        <p:blipFill>
          <a:blip r:embed="rId3"/>
          <a:stretch>
            <a:fillRect/>
          </a:stretch>
        </p:blipFill>
        <p:spPr>
          <a:xfrm>
            <a:off x="76094" y="2286000"/>
            <a:ext cx="1219306" cy="990600"/>
          </a:xfrm>
          <a:prstGeom prst="rect">
            <a:avLst/>
          </a:prstGeom>
        </p:spPr>
      </p:pic>
    </p:spTree>
    <p:extLst>
      <p:ext uri="{BB962C8B-B14F-4D97-AF65-F5344CB8AC3E}">
        <p14:creationId xmlns:p14="http://schemas.microsoft.com/office/powerpoint/2010/main" val="3625802941"/>
      </p:ext>
    </p:extLst>
  </p:cSld>
  <p:clrMapOvr>
    <a:overrideClrMapping bg1="lt1" tx1="dk1" bg2="lt2" tx2="dk2" accent1="accent1" accent2="accent2" accent3="accent3" accent4="accent4" accent5="accent5" accent6="accent6" hlink="hlink" folHlink="folHlink"/>
  </p:clrMapOvr>
  <p:hf hdr="0" ftr="0" dt="0"/>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10_Section Header">
    <p:bg>
      <p:bgPr>
        <a:blipFill dpi="0" rotWithShape="1">
          <a:blip r:embed="rId2" cstate="print">
            <a:lum/>
          </a:blip>
          <a:srcRect/>
          <a:stretch>
            <a:fillRect t="-25000" b="-25000"/>
          </a:stretch>
        </a:blipFill>
        <a:effectLst/>
      </p:bgPr>
    </p:bg>
    <p:spTree>
      <p:nvGrpSpPr>
        <p:cNvPr id="1" name=""/>
        <p:cNvGrpSpPr/>
        <p:nvPr/>
      </p:nvGrpSpPr>
      <p:grpSpPr>
        <a:xfrm>
          <a:off x="0" y="0"/>
          <a:ext cx="0" cy="0"/>
          <a:chOff x="0" y="0"/>
          <a:chExt cx="0" cy="0"/>
        </a:xfrm>
      </p:grpSpPr>
      <p:sp>
        <p:nvSpPr>
          <p:cNvPr id="9" name="Rectangle 8"/>
          <p:cNvSpPr/>
          <p:nvPr/>
        </p:nvSpPr>
        <p:spPr>
          <a:xfrm>
            <a:off x="1371600" y="2286000"/>
            <a:ext cx="7772400" cy="990600"/>
          </a:xfrm>
          <a:prstGeom prst="rect">
            <a:avLst/>
          </a:prstGeom>
          <a:solidFill>
            <a:srgbClr val="FF961E"/>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lnSpc>
                <a:spcPct val="90000"/>
              </a:lnSpc>
              <a:spcBef>
                <a:spcPct val="20000"/>
              </a:spcBef>
              <a:spcAft>
                <a:spcPct val="0"/>
              </a:spcAft>
              <a:buSzPct val="100000"/>
              <a:buFont typeface="Wingdings" pitchFamily="2" charset="2"/>
              <a:buChar char="•"/>
            </a:pPr>
            <a:endParaRPr lang="en-US">
              <a:solidFill>
                <a:prstClr val="white"/>
              </a:solidFill>
            </a:endParaRPr>
          </a:p>
        </p:txBody>
      </p:sp>
      <p:sp>
        <p:nvSpPr>
          <p:cNvPr id="2" name="Title 1"/>
          <p:cNvSpPr>
            <a:spLocks noGrp="1"/>
          </p:cNvSpPr>
          <p:nvPr userDrawn="1">
            <p:ph type="title"/>
          </p:nvPr>
        </p:nvSpPr>
        <p:spPr>
          <a:xfrm>
            <a:off x="1524000" y="2438400"/>
            <a:ext cx="7467600" cy="762000"/>
          </a:xfrm>
        </p:spPr>
        <p:txBody>
          <a:bodyPr>
            <a:normAutofit/>
          </a:bodyPr>
          <a:lstStyle>
            <a:lvl1pPr algn="l">
              <a:buNone/>
              <a:defRPr sz="3600" b="0" cap="none">
                <a:solidFill>
                  <a:srgbClr val="FFFFFF"/>
                </a:solidFill>
              </a:defRPr>
            </a:lvl1pPr>
          </a:lstStyle>
          <a:p>
            <a:r>
              <a:rPr kumimoji="0" lang="en-US"/>
              <a:t>Click to edit Master title style</a:t>
            </a:r>
          </a:p>
        </p:txBody>
      </p:sp>
      <p:sp>
        <p:nvSpPr>
          <p:cNvPr id="6" name="Rectangle 5"/>
          <p:cNvSpPr/>
          <p:nvPr userDrawn="1"/>
        </p:nvSpPr>
        <p:spPr>
          <a:xfrm>
            <a:off x="8153400" y="6477000"/>
            <a:ext cx="533400" cy="228600"/>
          </a:xfrm>
          <a:prstGeom prst="rect">
            <a:avLst/>
          </a:prstGeom>
          <a:solidFill>
            <a:srgbClr val="5A63BE"/>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lnSpc>
                <a:spcPct val="90000"/>
              </a:lnSpc>
              <a:spcBef>
                <a:spcPct val="20000"/>
              </a:spcBef>
              <a:spcAft>
                <a:spcPct val="0"/>
              </a:spcAft>
              <a:buSzPct val="100000"/>
              <a:buFont typeface="Wingdings" pitchFamily="2" charset="2"/>
              <a:buNone/>
            </a:pPr>
            <a:fld id="{5A07F5AD-1FF0-4BDC-8D61-3792E9B5B4FD}" type="slidenum">
              <a:rPr lang="en-US" sz="1200" smtClean="0">
                <a:solidFill>
                  <a:prstClr val="white"/>
                </a:solidFill>
              </a:rPr>
              <a:pPr algn="ctr" fontAlgn="base">
                <a:lnSpc>
                  <a:spcPct val="90000"/>
                </a:lnSpc>
                <a:spcBef>
                  <a:spcPct val="20000"/>
                </a:spcBef>
                <a:spcAft>
                  <a:spcPct val="0"/>
                </a:spcAft>
                <a:buSzPct val="100000"/>
                <a:buFont typeface="Wingdings" pitchFamily="2" charset="2"/>
                <a:buNone/>
              </a:pPr>
              <a:t>‹#›</a:t>
            </a:fld>
            <a:endParaRPr lang="en-US" sz="1400">
              <a:solidFill>
                <a:prstClr val="white"/>
              </a:solidFill>
            </a:endParaRPr>
          </a:p>
        </p:txBody>
      </p:sp>
      <p:pic>
        <p:nvPicPr>
          <p:cNvPr id="3" name="Picture 2">
            <a:extLst>
              <a:ext uri="{FF2B5EF4-FFF2-40B4-BE49-F238E27FC236}">
                <a16:creationId xmlns:a16="http://schemas.microsoft.com/office/drawing/2014/main" id="{70CE07B4-419E-4E2D-B2FF-235C5A8E5A63}"/>
              </a:ext>
            </a:extLst>
          </p:cNvPr>
          <p:cNvPicPr>
            <a:picLocks noChangeAspect="1"/>
          </p:cNvPicPr>
          <p:nvPr userDrawn="1"/>
        </p:nvPicPr>
        <p:blipFill>
          <a:blip r:embed="rId3"/>
          <a:stretch>
            <a:fillRect/>
          </a:stretch>
        </p:blipFill>
        <p:spPr>
          <a:xfrm>
            <a:off x="76094" y="2286000"/>
            <a:ext cx="1219306" cy="1012024"/>
          </a:xfrm>
          <a:prstGeom prst="rect">
            <a:avLst/>
          </a:prstGeom>
        </p:spPr>
      </p:pic>
    </p:spTree>
    <p:extLst>
      <p:ext uri="{BB962C8B-B14F-4D97-AF65-F5344CB8AC3E}">
        <p14:creationId xmlns:p14="http://schemas.microsoft.com/office/powerpoint/2010/main" val="3313189476"/>
      </p:ext>
    </p:extLst>
  </p:cSld>
  <p:clrMapOvr>
    <a:overrideClrMapping bg1="lt1" tx1="dk1" bg2="lt2" tx2="dk2" accent1="accent1" accent2="accent2" accent3="accent3" accent4="accent4" accent5="accent5" accent6="accent6" hlink="hlink" folHlink="folHlink"/>
  </p:clrMapOvr>
  <p:hf hdr="0" ftr="0" dt="0"/>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11_Section Header">
    <p:bg>
      <p:bgPr>
        <a:blipFill dpi="0" rotWithShape="1">
          <a:blip r:embed="rId2" cstate="print">
            <a:lum/>
          </a:blip>
          <a:srcRect/>
          <a:stretch>
            <a:fillRect t="-25000" b="-25000"/>
          </a:stretch>
        </a:blipFill>
        <a:effectLst/>
      </p:bgPr>
    </p:bg>
    <p:spTree>
      <p:nvGrpSpPr>
        <p:cNvPr id="1" name=""/>
        <p:cNvGrpSpPr/>
        <p:nvPr/>
      </p:nvGrpSpPr>
      <p:grpSpPr>
        <a:xfrm>
          <a:off x="0" y="0"/>
          <a:ext cx="0" cy="0"/>
          <a:chOff x="0" y="0"/>
          <a:chExt cx="0" cy="0"/>
        </a:xfrm>
      </p:grpSpPr>
      <p:sp>
        <p:nvSpPr>
          <p:cNvPr id="9" name="Rectangle 8"/>
          <p:cNvSpPr/>
          <p:nvPr/>
        </p:nvSpPr>
        <p:spPr>
          <a:xfrm>
            <a:off x="1371600" y="2286000"/>
            <a:ext cx="7772400" cy="990600"/>
          </a:xfrm>
          <a:prstGeom prst="rect">
            <a:avLst/>
          </a:prstGeom>
          <a:solidFill>
            <a:srgbClr val="FF961E"/>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lnSpc>
                <a:spcPct val="90000"/>
              </a:lnSpc>
              <a:spcBef>
                <a:spcPct val="20000"/>
              </a:spcBef>
              <a:spcAft>
                <a:spcPct val="0"/>
              </a:spcAft>
              <a:buSzPct val="100000"/>
              <a:buFont typeface="Wingdings" pitchFamily="2" charset="2"/>
              <a:buChar char="•"/>
            </a:pPr>
            <a:endParaRPr lang="en-US">
              <a:solidFill>
                <a:prstClr val="white"/>
              </a:solidFill>
            </a:endParaRPr>
          </a:p>
        </p:txBody>
      </p:sp>
      <p:sp>
        <p:nvSpPr>
          <p:cNvPr id="2" name="Title 1"/>
          <p:cNvSpPr>
            <a:spLocks noGrp="1"/>
          </p:cNvSpPr>
          <p:nvPr userDrawn="1">
            <p:ph type="title"/>
          </p:nvPr>
        </p:nvSpPr>
        <p:spPr>
          <a:xfrm>
            <a:off x="1524000" y="2438400"/>
            <a:ext cx="7467600" cy="762000"/>
          </a:xfrm>
        </p:spPr>
        <p:txBody>
          <a:bodyPr>
            <a:normAutofit/>
          </a:bodyPr>
          <a:lstStyle>
            <a:lvl1pPr algn="l">
              <a:buNone/>
              <a:defRPr sz="3600" b="0" cap="none">
                <a:solidFill>
                  <a:srgbClr val="FFFFFF"/>
                </a:solidFill>
              </a:defRPr>
            </a:lvl1pPr>
          </a:lstStyle>
          <a:p>
            <a:r>
              <a:rPr kumimoji="0" lang="en-US"/>
              <a:t>Click to edit Master title style</a:t>
            </a:r>
          </a:p>
        </p:txBody>
      </p:sp>
      <p:sp>
        <p:nvSpPr>
          <p:cNvPr id="6" name="Rectangle 5"/>
          <p:cNvSpPr/>
          <p:nvPr userDrawn="1"/>
        </p:nvSpPr>
        <p:spPr>
          <a:xfrm>
            <a:off x="8153400" y="6477000"/>
            <a:ext cx="533400" cy="228600"/>
          </a:xfrm>
          <a:prstGeom prst="rect">
            <a:avLst/>
          </a:prstGeom>
          <a:solidFill>
            <a:srgbClr val="5A63BE"/>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lnSpc>
                <a:spcPct val="90000"/>
              </a:lnSpc>
              <a:spcBef>
                <a:spcPct val="20000"/>
              </a:spcBef>
              <a:spcAft>
                <a:spcPct val="0"/>
              </a:spcAft>
              <a:buSzPct val="100000"/>
              <a:buFont typeface="Wingdings" pitchFamily="2" charset="2"/>
              <a:buNone/>
            </a:pPr>
            <a:fld id="{5A07F5AD-1FF0-4BDC-8D61-3792E9B5B4FD}" type="slidenum">
              <a:rPr lang="en-US" sz="1200" smtClean="0">
                <a:solidFill>
                  <a:prstClr val="white"/>
                </a:solidFill>
              </a:rPr>
              <a:pPr algn="ctr" fontAlgn="base">
                <a:lnSpc>
                  <a:spcPct val="90000"/>
                </a:lnSpc>
                <a:spcBef>
                  <a:spcPct val="20000"/>
                </a:spcBef>
                <a:spcAft>
                  <a:spcPct val="0"/>
                </a:spcAft>
                <a:buSzPct val="100000"/>
                <a:buFont typeface="Wingdings" pitchFamily="2" charset="2"/>
                <a:buNone/>
              </a:pPr>
              <a:t>‹#›</a:t>
            </a:fld>
            <a:endParaRPr lang="en-US" sz="1400">
              <a:solidFill>
                <a:prstClr val="white"/>
              </a:solidFill>
            </a:endParaRPr>
          </a:p>
        </p:txBody>
      </p:sp>
      <p:sp>
        <p:nvSpPr>
          <p:cNvPr id="7" name="Rectangle 6">
            <a:extLst>
              <a:ext uri="{FF2B5EF4-FFF2-40B4-BE49-F238E27FC236}">
                <a16:creationId xmlns:a16="http://schemas.microsoft.com/office/drawing/2014/main" id="{01451889-F6E8-49CA-A769-254BC55FC4E2}"/>
              </a:ext>
            </a:extLst>
          </p:cNvPr>
          <p:cNvSpPr/>
          <p:nvPr userDrawn="1"/>
        </p:nvSpPr>
        <p:spPr>
          <a:xfrm>
            <a:off x="0" y="2286000"/>
            <a:ext cx="1295400"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5BE136E-7DCB-47AD-98A0-3F096286404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300" y="2350313"/>
            <a:ext cx="1066800" cy="861974"/>
          </a:xfrm>
          <a:prstGeom prst="rect">
            <a:avLst/>
          </a:prstGeom>
        </p:spPr>
      </p:pic>
      <p:cxnSp>
        <p:nvCxnSpPr>
          <p:cNvPr id="11" name="Straight Connector 10">
            <a:extLst>
              <a:ext uri="{FF2B5EF4-FFF2-40B4-BE49-F238E27FC236}">
                <a16:creationId xmlns:a16="http://schemas.microsoft.com/office/drawing/2014/main" id="{EF3B1427-A3CF-4095-B663-85B7096FDA17}"/>
              </a:ext>
            </a:extLst>
          </p:cNvPr>
          <p:cNvCxnSpPr/>
          <p:nvPr userDrawn="1"/>
        </p:nvCxnSpPr>
        <p:spPr>
          <a:xfrm>
            <a:off x="152400" y="3429000"/>
            <a:ext cx="8839200" cy="0"/>
          </a:xfrm>
          <a:prstGeom prst="line">
            <a:avLst/>
          </a:prstGeom>
          <a:ln>
            <a:solidFill>
              <a:srgbClr val="5163B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1554708"/>
      </p:ext>
    </p:extLst>
  </p:cSld>
  <p:clrMapOvr>
    <a:overrideClrMapping bg1="lt1" tx1="dk1" bg2="lt2" tx2="dk2" accent1="accent1" accent2="accent2" accent3="accent3" accent4="accent4" accent5="accent5" accent6="accent6" hlink="hlink" folHlink="folHlink"/>
  </p:clrMapOvr>
  <p:hf hdr="0" ftr="0" dt="0"/>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t="6574" b="13735"/>
          <a:stretch/>
        </p:blipFill>
        <p:spPr>
          <a:xfrm>
            <a:off x="0" y="-1"/>
            <a:ext cx="9179387" cy="7315200"/>
          </a:xfrm>
          <a:prstGeom prst="rect">
            <a:avLst/>
          </a:prstGeom>
        </p:spPr>
      </p:pic>
      <p:sp>
        <p:nvSpPr>
          <p:cNvPr id="9" name="TextBox 8"/>
          <p:cNvSpPr txBox="1"/>
          <p:nvPr userDrawn="1"/>
        </p:nvSpPr>
        <p:spPr>
          <a:xfrm>
            <a:off x="4359827" y="6574296"/>
            <a:ext cx="396262" cy="307777"/>
          </a:xfrm>
          <a:prstGeom prst="rect">
            <a:avLst/>
          </a:prstGeom>
          <a:noFill/>
        </p:spPr>
        <p:txBody>
          <a:bodyPr wrap="none" rtlCol="0">
            <a:spAutoFit/>
          </a:bodyPr>
          <a:lstStyle/>
          <a:p>
            <a:fld id="{C3B9670C-6A28-437D-B77D-5851E8882D10}" type="slidenum">
              <a:rPr lang="en-US" sz="1400" b="1" smtClean="0">
                <a:solidFill>
                  <a:srgbClr val="0F4876"/>
                </a:solidFill>
              </a:rPr>
              <a:t>‹#›</a:t>
            </a:fld>
            <a:endParaRPr lang="en-US" b="1">
              <a:solidFill>
                <a:srgbClr val="0F4876"/>
              </a:solidFill>
            </a:endParaRPr>
          </a:p>
        </p:txBody>
      </p:sp>
      <p:pic>
        <p:nvPicPr>
          <p:cNvPr id="3079" name="Picture 7"/>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387937" y="2282825"/>
            <a:ext cx="7772400" cy="99377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a:extLst>
              <a:ext uri="{FF2B5EF4-FFF2-40B4-BE49-F238E27FC236}">
                <a16:creationId xmlns:a16="http://schemas.microsoft.com/office/drawing/2014/main" id="{6ECF7081-8A3D-4F7B-94BC-003E201572B5}"/>
              </a:ext>
            </a:extLst>
          </p:cNvPr>
          <p:cNvSpPr/>
          <p:nvPr userDrawn="1"/>
        </p:nvSpPr>
        <p:spPr>
          <a:xfrm>
            <a:off x="0" y="2286000"/>
            <a:ext cx="1295400"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66B1EB46-F33D-4A67-BEA3-6FC32B8D69F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4300" y="2350313"/>
            <a:ext cx="1066800" cy="861974"/>
          </a:xfrm>
          <a:prstGeom prst="rect">
            <a:avLst/>
          </a:prstGeom>
        </p:spPr>
      </p:pic>
      <p:cxnSp>
        <p:nvCxnSpPr>
          <p:cNvPr id="11" name="Straight Connector 10">
            <a:extLst>
              <a:ext uri="{FF2B5EF4-FFF2-40B4-BE49-F238E27FC236}">
                <a16:creationId xmlns:a16="http://schemas.microsoft.com/office/drawing/2014/main" id="{C2240935-11CD-44FC-AEA1-EB0EE5F9E44D}"/>
              </a:ext>
            </a:extLst>
          </p:cNvPr>
          <p:cNvCxnSpPr/>
          <p:nvPr userDrawn="1"/>
        </p:nvCxnSpPr>
        <p:spPr>
          <a:xfrm>
            <a:off x="152400" y="3429000"/>
            <a:ext cx="8839200" cy="0"/>
          </a:xfrm>
          <a:prstGeom prst="line">
            <a:avLst/>
          </a:prstGeom>
          <a:ln>
            <a:solidFill>
              <a:srgbClr val="5163B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740423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
        <p:cNvGrpSpPr/>
        <p:nvPr/>
      </p:nvGrpSpPr>
      <p:grpSpPr>
        <a:xfrm>
          <a:off x="0" y="0"/>
          <a:ext cx="0" cy="0"/>
          <a:chOff x="0" y="0"/>
          <a:chExt cx="0" cy="0"/>
        </a:xfrm>
      </p:grpSpPr>
      <p:pic>
        <p:nvPicPr>
          <p:cNvPr id="7174"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9050" y="-228600"/>
            <a:ext cx="918210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userDrawn="1"/>
        </p:nvSpPr>
        <p:spPr>
          <a:xfrm>
            <a:off x="4359827" y="6574296"/>
            <a:ext cx="396262" cy="307777"/>
          </a:xfrm>
          <a:prstGeom prst="rect">
            <a:avLst/>
          </a:prstGeom>
          <a:noFill/>
        </p:spPr>
        <p:txBody>
          <a:bodyPr wrap="none" rtlCol="0">
            <a:spAutoFit/>
          </a:bodyPr>
          <a:lstStyle/>
          <a:p>
            <a:fld id="{C3B9670C-6A28-437D-B77D-5851E8882D10}" type="slidenum">
              <a:rPr lang="en-US" sz="1400" b="1" smtClean="0">
                <a:solidFill>
                  <a:srgbClr val="0F4876"/>
                </a:solidFill>
              </a:rPr>
              <a:t>‹#›</a:t>
            </a:fld>
            <a:endParaRPr lang="en-US" b="1">
              <a:solidFill>
                <a:srgbClr val="0F4876"/>
              </a:solidFill>
            </a:endParaRPr>
          </a:p>
        </p:txBody>
      </p:sp>
      <p:pic>
        <p:nvPicPr>
          <p:cNvPr id="7171"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400175" y="2282825"/>
            <a:ext cx="7772400" cy="99377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a:extLst>
              <a:ext uri="{FF2B5EF4-FFF2-40B4-BE49-F238E27FC236}">
                <a16:creationId xmlns:a16="http://schemas.microsoft.com/office/drawing/2014/main" id="{B7168755-1094-4256-9545-0187CE90A0CF}"/>
              </a:ext>
            </a:extLst>
          </p:cNvPr>
          <p:cNvSpPr/>
          <p:nvPr userDrawn="1"/>
        </p:nvSpPr>
        <p:spPr>
          <a:xfrm>
            <a:off x="0" y="2286000"/>
            <a:ext cx="1295400"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4520290-8F4F-4CB4-9734-DD05EA82DE8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4300" y="2350313"/>
            <a:ext cx="1066800" cy="861974"/>
          </a:xfrm>
          <a:prstGeom prst="rect">
            <a:avLst/>
          </a:prstGeom>
        </p:spPr>
      </p:pic>
      <p:cxnSp>
        <p:nvCxnSpPr>
          <p:cNvPr id="10" name="Straight Connector 9">
            <a:extLst>
              <a:ext uri="{FF2B5EF4-FFF2-40B4-BE49-F238E27FC236}">
                <a16:creationId xmlns:a16="http://schemas.microsoft.com/office/drawing/2014/main" id="{4195F818-7634-4B70-BFEF-892C0597507B}"/>
              </a:ext>
            </a:extLst>
          </p:cNvPr>
          <p:cNvCxnSpPr/>
          <p:nvPr userDrawn="1"/>
        </p:nvCxnSpPr>
        <p:spPr>
          <a:xfrm>
            <a:off x="152400" y="3429000"/>
            <a:ext cx="8839200" cy="0"/>
          </a:xfrm>
          <a:prstGeom prst="line">
            <a:avLst/>
          </a:prstGeom>
          <a:ln>
            <a:solidFill>
              <a:srgbClr val="5163B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376789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9_Blank">
    <p:spTree>
      <p:nvGrpSpPr>
        <p:cNvPr id="1" name=""/>
        <p:cNvGrpSpPr/>
        <p:nvPr/>
      </p:nvGrpSpPr>
      <p:grpSpPr>
        <a:xfrm>
          <a:off x="0" y="0"/>
          <a:ext cx="0" cy="0"/>
          <a:chOff x="0" y="0"/>
          <a:chExt cx="0" cy="0"/>
        </a:xfrm>
      </p:grpSpPr>
      <p:pic>
        <p:nvPicPr>
          <p:cNvPr id="4101" name="Picture 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9050" y="-231775"/>
            <a:ext cx="9182100" cy="732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a:spLocks noGrp="1"/>
          </p:cNvSpPr>
          <p:nvPr>
            <p:ph type="title"/>
          </p:nvPr>
        </p:nvSpPr>
        <p:spPr>
          <a:xfrm>
            <a:off x="1522476" y="2054224"/>
            <a:ext cx="7470648" cy="762000"/>
          </a:xfrm>
          <a:noFill/>
        </p:spPr>
        <p:txBody>
          <a:bodyPr lIns="91440">
            <a:normAutofit/>
          </a:bodyPr>
          <a:lstStyle>
            <a:lvl1pPr algn="ctr">
              <a:defRPr sz="3600" b="0" i="0" spc="100" baseline="0">
                <a:solidFill>
                  <a:schemeClr val="bg1"/>
                </a:solidFill>
                <a:effectLst>
                  <a:outerShdw blurRad="38100" dist="38100" dir="2700000" algn="tl">
                    <a:srgbClr val="000000">
                      <a:alpha val="43137"/>
                    </a:srgbClr>
                  </a:outerShdw>
                </a:effectLst>
                <a:latin typeface="Trebuchet MS" panose="020B0603020202020204" pitchFamily="34" charset="0"/>
                <a:ea typeface="GungsuhChe" panose="02030609000101010101" pitchFamily="49" charset="-127"/>
              </a:defRPr>
            </a:lvl1pPr>
          </a:lstStyle>
          <a:p>
            <a:r>
              <a:rPr lang="en-US"/>
              <a:t>Click to edit Master title style</a:t>
            </a:r>
          </a:p>
        </p:txBody>
      </p:sp>
      <p:sp>
        <p:nvSpPr>
          <p:cNvPr id="9" name="TextBox 8"/>
          <p:cNvSpPr txBox="1"/>
          <p:nvPr userDrawn="1"/>
        </p:nvSpPr>
        <p:spPr>
          <a:xfrm>
            <a:off x="4359827" y="6574296"/>
            <a:ext cx="396262" cy="307777"/>
          </a:xfrm>
          <a:prstGeom prst="rect">
            <a:avLst/>
          </a:prstGeom>
          <a:noFill/>
        </p:spPr>
        <p:txBody>
          <a:bodyPr wrap="none" rtlCol="0">
            <a:spAutoFit/>
          </a:bodyPr>
          <a:lstStyle/>
          <a:p>
            <a:fld id="{C3B9670C-6A28-437D-B77D-5851E8882D10}" type="slidenum">
              <a:rPr lang="en-US" sz="1400" b="1" smtClean="0">
                <a:solidFill>
                  <a:srgbClr val="0F4876"/>
                </a:solidFill>
              </a:rPr>
              <a:t>‹#›</a:t>
            </a:fld>
            <a:endParaRPr lang="en-US" b="1">
              <a:solidFill>
                <a:srgbClr val="0F4876"/>
              </a:solidFill>
            </a:endParaRPr>
          </a:p>
        </p:txBody>
      </p:sp>
      <p:pic>
        <p:nvPicPr>
          <p:cNvPr id="4098"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390650" y="2286000"/>
            <a:ext cx="7772400" cy="99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a:extLst>
              <a:ext uri="{FF2B5EF4-FFF2-40B4-BE49-F238E27FC236}">
                <a16:creationId xmlns:a16="http://schemas.microsoft.com/office/drawing/2014/main" id="{5204947C-A151-44CA-B9E7-2AF030E67803}"/>
              </a:ext>
            </a:extLst>
          </p:cNvPr>
          <p:cNvSpPr/>
          <p:nvPr userDrawn="1"/>
        </p:nvSpPr>
        <p:spPr>
          <a:xfrm>
            <a:off x="0" y="2286000"/>
            <a:ext cx="1295400"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423D3E57-13D4-48AB-B21A-8F90E78E894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4300" y="2350313"/>
            <a:ext cx="1066800" cy="861974"/>
          </a:xfrm>
          <a:prstGeom prst="rect">
            <a:avLst/>
          </a:prstGeom>
        </p:spPr>
      </p:pic>
      <p:cxnSp>
        <p:nvCxnSpPr>
          <p:cNvPr id="11" name="Straight Connector 10">
            <a:extLst>
              <a:ext uri="{FF2B5EF4-FFF2-40B4-BE49-F238E27FC236}">
                <a16:creationId xmlns:a16="http://schemas.microsoft.com/office/drawing/2014/main" id="{834E2001-EDCF-41A2-892F-C1217146CABF}"/>
              </a:ext>
            </a:extLst>
          </p:cNvPr>
          <p:cNvCxnSpPr/>
          <p:nvPr userDrawn="1"/>
        </p:nvCxnSpPr>
        <p:spPr>
          <a:xfrm>
            <a:off x="152400" y="3429000"/>
            <a:ext cx="8839200" cy="0"/>
          </a:xfrm>
          <a:prstGeom prst="line">
            <a:avLst/>
          </a:prstGeom>
          <a:ln>
            <a:solidFill>
              <a:srgbClr val="5163B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05539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userDrawn="1">
  <p:cSld name="12_Section Header">
    <p:bg>
      <p:bgPr>
        <a:blipFill dpi="0" rotWithShape="1">
          <a:blip r:embed="rId2" cstate="print">
            <a:lum/>
          </a:blip>
          <a:srcRect/>
          <a:stretch>
            <a:fillRect t="-25000" b="-25000"/>
          </a:stretch>
        </a:blipFill>
        <a:effectLst/>
      </p:bgPr>
    </p:bg>
    <p:spTree>
      <p:nvGrpSpPr>
        <p:cNvPr id="1" name=""/>
        <p:cNvGrpSpPr/>
        <p:nvPr/>
      </p:nvGrpSpPr>
      <p:grpSpPr>
        <a:xfrm>
          <a:off x="0" y="0"/>
          <a:ext cx="0" cy="0"/>
          <a:chOff x="0" y="0"/>
          <a:chExt cx="0" cy="0"/>
        </a:xfrm>
      </p:grpSpPr>
      <p:sp>
        <p:nvSpPr>
          <p:cNvPr id="9" name="Rectangle 8"/>
          <p:cNvSpPr/>
          <p:nvPr/>
        </p:nvSpPr>
        <p:spPr>
          <a:xfrm>
            <a:off x="1371600" y="2286000"/>
            <a:ext cx="7772400" cy="990600"/>
          </a:xfrm>
          <a:prstGeom prst="rect">
            <a:avLst/>
          </a:prstGeom>
          <a:solidFill>
            <a:srgbClr val="FF961E"/>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userDrawn="1">
            <p:ph type="title"/>
          </p:nvPr>
        </p:nvSpPr>
        <p:spPr>
          <a:xfrm>
            <a:off x="1524000" y="2438400"/>
            <a:ext cx="7467600" cy="762000"/>
          </a:xfrm>
        </p:spPr>
        <p:txBody>
          <a:bodyPr>
            <a:normAutofit/>
          </a:bodyPr>
          <a:lstStyle>
            <a:lvl1pPr algn="l">
              <a:buNone/>
              <a:defRPr sz="3600" b="0" cap="none">
                <a:solidFill>
                  <a:srgbClr val="FFFFFF"/>
                </a:solidFill>
              </a:defRPr>
            </a:lvl1pPr>
          </a:lstStyle>
          <a:p>
            <a:r>
              <a:rPr kumimoji="0" lang="en-US"/>
              <a:t>Click to edit Master title style</a:t>
            </a:r>
          </a:p>
        </p:txBody>
      </p:sp>
      <p:sp>
        <p:nvSpPr>
          <p:cNvPr id="6" name="Rectangle 5"/>
          <p:cNvSpPr/>
          <p:nvPr userDrawn="1"/>
        </p:nvSpPr>
        <p:spPr>
          <a:xfrm>
            <a:off x="8153400" y="6477000"/>
            <a:ext cx="533400" cy="228600"/>
          </a:xfrm>
          <a:prstGeom prst="rect">
            <a:avLst/>
          </a:prstGeom>
          <a:solidFill>
            <a:srgbClr val="5A63BE"/>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buNone/>
            </a:pPr>
            <a:fld id="{5A07F5AD-1FF0-4BDC-8D61-3792E9B5B4FD}" type="slidenum">
              <a:rPr kumimoji="0" lang="en-US" sz="1200" smtClean="0"/>
              <a:pPr algn="ctr" eaLnBrk="1" latinLnBrk="0" hangingPunct="1">
                <a:buNone/>
              </a:pPr>
              <a:t>‹#›</a:t>
            </a:fld>
            <a:endParaRPr kumimoji="0" lang="en-US" sz="1400"/>
          </a:p>
        </p:txBody>
      </p:sp>
      <p:sp>
        <p:nvSpPr>
          <p:cNvPr id="7" name="Rectangle 6">
            <a:extLst>
              <a:ext uri="{FF2B5EF4-FFF2-40B4-BE49-F238E27FC236}">
                <a16:creationId xmlns:a16="http://schemas.microsoft.com/office/drawing/2014/main" id="{38C4EA8E-A5C5-4FBF-8183-DFA8592B6DE7}"/>
              </a:ext>
            </a:extLst>
          </p:cNvPr>
          <p:cNvSpPr/>
          <p:nvPr userDrawn="1"/>
        </p:nvSpPr>
        <p:spPr>
          <a:xfrm>
            <a:off x="0" y="2286000"/>
            <a:ext cx="1295400"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9E30A240-3584-4D13-8670-91099B55A25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300" y="2350313"/>
            <a:ext cx="1066800" cy="861974"/>
          </a:xfrm>
          <a:prstGeom prst="rect">
            <a:avLst/>
          </a:prstGeom>
        </p:spPr>
      </p:pic>
      <p:cxnSp>
        <p:nvCxnSpPr>
          <p:cNvPr id="11" name="Straight Connector 10">
            <a:extLst>
              <a:ext uri="{FF2B5EF4-FFF2-40B4-BE49-F238E27FC236}">
                <a16:creationId xmlns:a16="http://schemas.microsoft.com/office/drawing/2014/main" id="{35E1F485-B608-407C-B09B-E9B3AF28EBBE}"/>
              </a:ext>
            </a:extLst>
          </p:cNvPr>
          <p:cNvCxnSpPr/>
          <p:nvPr userDrawn="1"/>
        </p:nvCxnSpPr>
        <p:spPr>
          <a:xfrm>
            <a:off x="152400" y="3429000"/>
            <a:ext cx="8839200" cy="0"/>
          </a:xfrm>
          <a:prstGeom prst="line">
            <a:avLst/>
          </a:prstGeom>
          <a:ln>
            <a:solidFill>
              <a:srgbClr val="5163B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2239739"/>
      </p:ext>
    </p:extLst>
  </p:cSld>
  <p:clrMapOvr>
    <a:overrideClrMapping bg1="lt1" tx1="dk1" bg2="lt2" tx2="dk2" accent1="accent1" accent2="accent2" accent3="accent3" accent4="accent4" accent5="accent5" accent6="accent6" hlink="hlink" folHlink="folHlink"/>
  </p:clrMapOvr>
  <p:hf hdr="0" ftr="0" dt="0"/>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13_Section Header">
    <p:bg>
      <p:bgPr>
        <a:blipFill dpi="0" rotWithShape="1">
          <a:blip r:embed="rId2" cstate="print">
            <a:lum/>
          </a:blip>
          <a:srcRect/>
          <a:stretch>
            <a:fillRect t="-25000" b="-25000"/>
          </a:stretch>
        </a:blipFill>
        <a:effectLst/>
      </p:bgPr>
    </p:bg>
    <p:spTree>
      <p:nvGrpSpPr>
        <p:cNvPr id="1" name=""/>
        <p:cNvGrpSpPr/>
        <p:nvPr/>
      </p:nvGrpSpPr>
      <p:grpSpPr>
        <a:xfrm>
          <a:off x="0" y="0"/>
          <a:ext cx="0" cy="0"/>
          <a:chOff x="0" y="0"/>
          <a:chExt cx="0" cy="0"/>
        </a:xfrm>
      </p:grpSpPr>
      <p:sp>
        <p:nvSpPr>
          <p:cNvPr id="9" name="Rectangle 8"/>
          <p:cNvSpPr/>
          <p:nvPr/>
        </p:nvSpPr>
        <p:spPr>
          <a:xfrm>
            <a:off x="1371600" y="2286000"/>
            <a:ext cx="7772400" cy="990600"/>
          </a:xfrm>
          <a:prstGeom prst="rect">
            <a:avLst/>
          </a:prstGeom>
          <a:solidFill>
            <a:srgbClr val="FF961E"/>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lnSpc>
                <a:spcPct val="90000"/>
              </a:lnSpc>
              <a:spcBef>
                <a:spcPct val="20000"/>
              </a:spcBef>
              <a:spcAft>
                <a:spcPct val="0"/>
              </a:spcAft>
              <a:buSzPct val="100000"/>
              <a:buFont typeface="Wingdings" pitchFamily="2" charset="2"/>
              <a:buChar char="•"/>
            </a:pPr>
            <a:endParaRPr lang="en-US">
              <a:solidFill>
                <a:prstClr val="white"/>
              </a:solidFill>
            </a:endParaRPr>
          </a:p>
        </p:txBody>
      </p:sp>
      <p:sp>
        <p:nvSpPr>
          <p:cNvPr id="2" name="Title 1"/>
          <p:cNvSpPr>
            <a:spLocks noGrp="1"/>
          </p:cNvSpPr>
          <p:nvPr userDrawn="1">
            <p:ph type="title"/>
          </p:nvPr>
        </p:nvSpPr>
        <p:spPr>
          <a:xfrm>
            <a:off x="1524000" y="2438400"/>
            <a:ext cx="7467600" cy="762000"/>
          </a:xfrm>
        </p:spPr>
        <p:txBody>
          <a:bodyPr>
            <a:normAutofit/>
          </a:bodyPr>
          <a:lstStyle>
            <a:lvl1pPr algn="l">
              <a:buNone/>
              <a:defRPr sz="3600" b="0" cap="none">
                <a:solidFill>
                  <a:srgbClr val="FFFFFF"/>
                </a:solidFill>
              </a:defRPr>
            </a:lvl1pPr>
          </a:lstStyle>
          <a:p>
            <a:r>
              <a:rPr kumimoji="0" lang="en-US"/>
              <a:t>Click to edit Master title style</a:t>
            </a:r>
          </a:p>
        </p:txBody>
      </p:sp>
      <p:sp>
        <p:nvSpPr>
          <p:cNvPr id="6" name="Rectangle 5"/>
          <p:cNvSpPr/>
          <p:nvPr userDrawn="1"/>
        </p:nvSpPr>
        <p:spPr>
          <a:xfrm>
            <a:off x="8153400" y="6477000"/>
            <a:ext cx="533400" cy="228600"/>
          </a:xfrm>
          <a:prstGeom prst="rect">
            <a:avLst/>
          </a:prstGeom>
          <a:solidFill>
            <a:srgbClr val="5A63BE"/>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lnSpc>
                <a:spcPct val="90000"/>
              </a:lnSpc>
              <a:spcBef>
                <a:spcPct val="20000"/>
              </a:spcBef>
              <a:spcAft>
                <a:spcPct val="0"/>
              </a:spcAft>
              <a:buSzPct val="100000"/>
              <a:buFont typeface="Wingdings" pitchFamily="2" charset="2"/>
              <a:buNone/>
            </a:pPr>
            <a:fld id="{5A07F5AD-1FF0-4BDC-8D61-3792E9B5B4FD}" type="slidenum">
              <a:rPr lang="en-US" sz="1200" smtClean="0">
                <a:solidFill>
                  <a:prstClr val="white"/>
                </a:solidFill>
              </a:rPr>
              <a:pPr algn="ctr" fontAlgn="base">
                <a:lnSpc>
                  <a:spcPct val="90000"/>
                </a:lnSpc>
                <a:spcBef>
                  <a:spcPct val="20000"/>
                </a:spcBef>
                <a:spcAft>
                  <a:spcPct val="0"/>
                </a:spcAft>
                <a:buSzPct val="100000"/>
                <a:buFont typeface="Wingdings" pitchFamily="2" charset="2"/>
                <a:buNone/>
              </a:pPr>
              <a:t>‹#›</a:t>
            </a:fld>
            <a:endParaRPr lang="en-US" sz="1400">
              <a:solidFill>
                <a:prstClr val="white"/>
              </a:solidFill>
            </a:endParaRPr>
          </a:p>
        </p:txBody>
      </p:sp>
      <p:sp>
        <p:nvSpPr>
          <p:cNvPr id="7" name="Rectangle 6">
            <a:extLst>
              <a:ext uri="{FF2B5EF4-FFF2-40B4-BE49-F238E27FC236}">
                <a16:creationId xmlns:a16="http://schemas.microsoft.com/office/drawing/2014/main" id="{F5821887-1CE6-4B4D-A2AA-89E292ABCDD9}"/>
              </a:ext>
            </a:extLst>
          </p:cNvPr>
          <p:cNvSpPr/>
          <p:nvPr userDrawn="1"/>
        </p:nvSpPr>
        <p:spPr>
          <a:xfrm>
            <a:off x="0" y="2286000"/>
            <a:ext cx="1295400"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FD7D29F4-29EE-4E14-AEEA-2261D2FBF7E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300" y="2350313"/>
            <a:ext cx="1066800" cy="861974"/>
          </a:xfrm>
          <a:prstGeom prst="rect">
            <a:avLst/>
          </a:prstGeom>
        </p:spPr>
      </p:pic>
      <p:cxnSp>
        <p:nvCxnSpPr>
          <p:cNvPr id="11" name="Straight Connector 10">
            <a:extLst>
              <a:ext uri="{FF2B5EF4-FFF2-40B4-BE49-F238E27FC236}">
                <a16:creationId xmlns:a16="http://schemas.microsoft.com/office/drawing/2014/main" id="{1D9C7B58-D102-45A5-A453-B2DB7C8E4AD9}"/>
              </a:ext>
            </a:extLst>
          </p:cNvPr>
          <p:cNvCxnSpPr/>
          <p:nvPr userDrawn="1"/>
        </p:nvCxnSpPr>
        <p:spPr>
          <a:xfrm>
            <a:off x="152400" y="3429000"/>
            <a:ext cx="8839200" cy="0"/>
          </a:xfrm>
          <a:prstGeom prst="line">
            <a:avLst/>
          </a:prstGeom>
          <a:ln>
            <a:solidFill>
              <a:srgbClr val="5163B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957549"/>
      </p:ext>
    </p:extLst>
  </p:cSld>
  <p:clrMapOvr>
    <a:overrideClrMapping bg1="lt1" tx1="dk1" bg2="lt2" tx2="dk2" accent1="accent1" accent2="accent2" accent3="accent3" accent4="accent4" accent5="accent5" accent6="accent6" hlink="hlink" folHlink="folHlink"/>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Title Only">
  <p:cSld name="Title Only">
    <p:spTree>
      <p:nvGrpSpPr>
        <p:cNvPr id="1" name="Shape 23"/>
        <p:cNvGrpSpPr/>
        <p:nvPr/>
      </p:nvGrpSpPr>
      <p:grpSpPr>
        <a:xfrm>
          <a:off x="0" y="0"/>
          <a:ext cx="0" cy="0"/>
          <a:chOff x="0" y="0"/>
          <a:chExt cx="0" cy="0"/>
        </a:xfrm>
      </p:grpSpPr>
      <p:cxnSp>
        <p:nvCxnSpPr>
          <p:cNvPr id="24" name="Google Shape;24;p37"/>
          <p:cNvCxnSpPr/>
          <p:nvPr/>
        </p:nvCxnSpPr>
        <p:spPr>
          <a:xfrm>
            <a:off x="1295399" y="6360317"/>
            <a:ext cx="7838538" cy="1"/>
          </a:xfrm>
          <a:prstGeom prst="straightConnector1">
            <a:avLst/>
          </a:prstGeom>
          <a:noFill/>
          <a:ln w="15875" cap="flat" cmpd="sng">
            <a:solidFill>
              <a:srgbClr val="C80000">
                <a:alpha val="54901"/>
              </a:srgbClr>
            </a:solidFill>
            <a:prstDash val="solid"/>
            <a:round/>
            <a:headEnd type="none" w="sm" len="sm"/>
            <a:tailEnd type="none" w="sm" len="sm"/>
          </a:ln>
        </p:spPr>
      </p:cxnSp>
      <p:pic>
        <p:nvPicPr>
          <p:cNvPr id="25" name="Google Shape;25;p37" descr="Picture 11"/>
          <p:cNvPicPr preferRelativeResize="0"/>
          <p:nvPr/>
        </p:nvPicPr>
        <p:blipFill rotWithShape="1">
          <a:blip r:embed="rId2">
            <a:alphaModFix/>
          </a:blip>
          <a:srcRect b="15385"/>
          <a:stretch/>
        </p:blipFill>
        <p:spPr>
          <a:xfrm>
            <a:off x="10065" y="6019800"/>
            <a:ext cx="1371397" cy="838200"/>
          </a:xfrm>
          <a:prstGeom prst="rect">
            <a:avLst/>
          </a:prstGeom>
          <a:noFill/>
          <a:ln>
            <a:noFill/>
          </a:ln>
        </p:spPr>
      </p:pic>
      <p:sp>
        <p:nvSpPr>
          <p:cNvPr id="26" name="Google Shape;26;p37"/>
          <p:cNvSpPr txBox="1">
            <a:spLocks noGrp="1"/>
          </p:cNvSpPr>
          <p:nvPr>
            <p:ph type="sldNum" idx="12"/>
          </p:nvPr>
        </p:nvSpPr>
        <p:spPr>
          <a:xfrm>
            <a:off x="8600536" y="6468188"/>
            <a:ext cx="533401" cy="281941"/>
          </a:xfrm>
          <a:prstGeom prst="rect">
            <a:avLst/>
          </a:prstGeom>
          <a:solidFill>
            <a:srgbClr val="D92121"/>
          </a:solidFill>
          <a:ln>
            <a:noFill/>
          </a:ln>
        </p:spPr>
        <p:txBody>
          <a:bodyPr spcFirstLastPara="1" wrap="square" lIns="45700" tIns="45700" rIns="45700" bIns="45700" anchor="ctr" anchorCtr="0">
            <a:normAutofit/>
          </a:bodyPr>
          <a:lstStyle>
            <a:lvl1pPr marL="0" lvl="0" indent="0" algn="ctr">
              <a:lnSpc>
                <a:spcPct val="100000"/>
              </a:lnSpc>
              <a:spcBef>
                <a:spcPts val="0"/>
              </a:spcBef>
              <a:spcAft>
                <a:spcPts val="0"/>
              </a:spcAft>
              <a:buClr>
                <a:srgbClr val="FFFFFF"/>
              </a:buClr>
              <a:buSzPts val="1400"/>
              <a:buFont typeface="Twentieth Century"/>
              <a:buNone/>
              <a:defRPr sz="1400" b="1">
                <a:solidFill>
                  <a:srgbClr val="FFFFFF"/>
                </a:solidFill>
              </a:defRPr>
            </a:lvl1pPr>
            <a:lvl2pPr marL="0" lvl="1" indent="0" algn="ctr">
              <a:lnSpc>
                <a:spcPct val="100000"/>
              </a:lnSpc>
              <a:spcBef>
                <a:spcPts val="0"/>
              </a:spcBef>
              <a:spcAft>
                <a:spcPts val="0"/>
              </a:spcAft>
              <a:buClr>
                <a:srgbClr val="FFFFFF"/>
              </a:buClr>
              <a:buSzPts val="1400"/>
              <a:buFont typeface="Twentieth Century"/>
              <a:buNone/>
              <a:defRPr sz="1400" b="1">
                <a:solidFill>
                  <a:srgbClr val="FFFFFF"/>
                </a:solidFill>
              </a:defRPr>
            </a:lvl2pPr>
            <a:lvl3pPr marL="0" lvl="2" indent="0" algn="ctr">
              <a:lnSpc>
                <a:spcPct val="100000"/>
              </a:lnSpc>
              <a:spcBef>
                <a:spcPts val="0"/>
              </a:spcBef>
              <a:spcAft>
                <a:spcPts val="0"/>
              </a:spcAft>
              <a:buClr>
                <a:srgbClr val="FFFFFF"/>
              </a:buClr>
              <a:buSzPts val="1400"/>
              <a:buFont typeface="Twentieth Century"/>
              <a:buNone/>
              <a:defRPr sz="1400" b="1">
                <a:solidFill>
                  <a:srgbClr val="FFFFFF"/>
                </a:solidFill>
              </a:defRPr>
            </a:lvl3pPr>
            <a:lvl4pPr marL="0" lvl="3" indent="0" algn="ctr">
              <a:lnSpc>
                <a:spcPct val="100000"/>
              </a:lnSpc>
              <a:spcBef>
                <a:spcPts val="0"/>
              </a:spcBef>
              <a:spcAft>
                <a:spcPts val="0"/>
              </a:spcAft>
              <a:buClr>
                <a:srgbClr val="FFFFFF"/>
              </a:buClr>
              <a:buSzPts val="1400"/>
              <a:buFont typeface="Twentieth Century"/>
              <a:buNone/>
              <a:defRPr sz="1400" b="1">
                <a:solidFill>
                  <a:srgbClr val="FFFFFF"/>
                </a:solidFill>
              </a:defRPr>
            </a:lvl4pPr>
            <a:lvl5pPr marL="0" lvl="4" indent="0" algn="ctr">
              <a:lnSpc>
                <a:spcPct val="100000"/>
              </a:lnSpc>
              <a:spcBef>
                <a:spcPts val="0"/>
              </a:spcBef>
              <a:spcAft>
                <a:spcPts val="0"/>
              </a:spcAft>
              <a:buClr>
                <a:srgbClr val="FFFFFF"/>
              </a:buClr>
              <a:buSzPts val="1400"/>
              <a:buFont typeface="Twentieth Century"/>
              <a:buNone/>
              <a:defRPr sz="1400" b="1">
                <a:solidFill>
                  <a:srgbClr val="FFFFFF"/>
                </a:solidFill>
              </a:defRPr>
            </a:lvl5pPr>
            <a:lvl6pPr marL="0" lvl="5" indent="0" algn="ctr">
              <a:lnSpc>
                <a:spcPct val="100000"/>
              </a:lnSpc>
              <a:spcBef>
                <a:spcPts val="0"/>
              </a:spcBef>
              <a:spcAft>
                <a:spcPts val="0"/>
              </a:spcAft>
              <a:buClr>
                <a:srgbClr val="FFFFFF"/>
              </a:buClr>
              <a:buSzPts val="1400"/>
              <a:buFont typeface="Twentieth Century"/>
              <a:buNone/>
              <a:defRPr sz="1400" b="1">
                <a:solidFill>
                  <a:srgbClr val="FFFFFF"/>
                </a:solidFill>
              </a:defRPr>
            </a:lvl6pPr>
            <a:lvl7pPr marL="0" lvl="6" indent="0" algn="ctr">
              <a:lnSpc>
                <a:spcPct val="100000"/>
              </a:lnSpc>
              <a:spcBef>
                <a:spcPts val="0"/>
              </a:spcBef>
              <a:spcAft>
                <a:spcPts val="0"/>
              </a:spcAft>
              <a:buClr>
                <a:srgbClr val="FFFFFF"/>
              </a:buClr>
              <a:buSzPts val="1400"/>
              <a:buFont typeface="Twentieth Century"/>
              <a:buNone/>
              <a:defRPr sz="1400" b="1">
                <a:solidFill>
                  <a:srgbClr val="FFFFFF"/>
                </a:solidFill>
              </a:defRPr>
            </a:lvl7pPr>
            <a:lvl8pPr marL="0" lvl="7" indent="0" algn="ctr">
              <a:lnSpc>
                <a:spcPct val="100000"/>
              </a:lnSpc>
              <a:spcBef>
                <a:spcPts val="0"/>
              </a:spcBef>
              <a:spcAft>
                <a:spcPts val="0"/>
              </a:spcAft>
              <a:buClr>
                <a:srgbClr val="FFFFFF"/>
              </a:buClr>
              <a:buSzPts val="1400"/>
              <a:buFont typeface="Twentieth Century"/>
              <a:buNone/>
              <a:defRPr sz="1400" b="1">
                <a:solidFill>
                  <a:srgbClr val="FFFFFF"/>
                </a:solidFill>
              </a:defRPr>
            </a:lvl8pPr>
            <a:lvl9pPr marL="0" lvl="8" indent="0" algn="ctr">
              <a:lnSpc>
                <a:spcPct val="100000"/>
              </a:lnSpc>
              <a:spcBef>
                <a:spcPts val="0"/>
              </a:spcBef>
              <a:spcAft>
                <a:spcPts val="0"/>
              </a:spcAft>
              <a:buClr>
                <a:srgbClr val="FFFFFF"/>
              </a:buClr>
              <a:buSzPts val="1400"/>
              <a:buFont typeface="Twentieth Century"/>
              <a:buNone/>
              <a:defRPr sz="1400" b="1">
                <a:solidFill>
                  <a:srgbClr val="FFFFFF"/>
                </a:solidFill>
              </a:defRPr>
            </a:lvl9pPr>
          </a:lstStyle>
          <a:p>
            <a:pPr marL="0" lvl="0" indent="0" algn="ctr" rtl="0">
              <a:spcBef>
                <a:spcPts val="0"/>
              </a:spcBef>
              <a:spcAft>
                <a:spcPts val="0"/>
              </a:spcAft>
              <a:buNone/>
            </a:pPr>
            <a:fld id="{00000000-1234-1234-1234-123412341234}" type="slidenum">
              <a:rPr lang="en-US"/>
              <a:t>‹#›</a:t>
            </a:fld>
            <a:endParaRPr/>
          </a:p>
        </p:txBody>
      </p:sp>
      <p:sp>
        <p:nvSpPr>
          <p:cNvPr id="27" name="Google Shape;27;p37"/>
          <p:cNvSpPr txBox="1">
            <a:spLocks noGrp="1"/>
          </p:cNvSpPr>
          <p:nvPr>
            <p:ph type="title"/>
          </p:nvPr>
        </p:nvSpPr>
        <p:spPr>
          <a:xfrm>
            <a:off x="10064" y="-2620"/>
            <a:ext cx="9123871" cy="871301"/>
          </a:xfrm>
          <a:prstGeom prst="rect">
            <a:avLst/>
          </a:prstGeom>
          <a:noFill/>
          <a:ln>
            <a:noFill/>
          </a:ln>
        </p:spPr>
        <p:txBody>
          <a:bodyPr spcFirstLastPara="1" wrap="square" lIns="45700" tIns="45700" rIns="45700" bIns="45700" anchor="ctr" anchorCtr="0">
            <a:normAutofit/>
          </a:bodyPr>
          <a:lstStyle>
            <a:lvl1pPr lvl="0" algn="ctr">
              <a:lnSpc>
                <a:spcPct val="100000"/>
              </a:lnSpc>
              <a:spcBef>
                <a:spcPts val="0"/>
              </a:spcBef>
              <a:spcAft>
                <a:spcPts val="0"/>
              </a:spcAft>
              <a:buClr>
                <a:srgbClr val="002060"/>
              </a:buClr>
              <a:buSzPts val="1800"/>
              <a:buNone/>
              <a:defRPr/>
            </a:lvl1pPr>
            <a:lvl2pPr lvl="1" algn="ctr">
              <a:lnSpc>
                <a:spcPct val="100000"/>
              </a:lnSpc>
              <a:spcBef>
                <a:spcPts val="0"/>
              </a:spcBef>
              <a:spcAft>
                <a:spcPts val="0"/>
              </a:spcAft>
              <a:buClr>
                <a:srgbClr val="002060"/>
              </a:buClr>
              <a:buSzPts val="1800"/>
              <a:buNone/>
              <a:defRPr/>
            </a:lvl2pPr>
            <a:lvl3pPr lvl="2" algn="ctr">
              <a:lnSpc>
                <a:spcPct val="100000"/>
              </a:lnSpc>
              <a:spcBef>
                <a:spcPts val="0"/>
              </a:spcBef>
              <a:spcAft>
                <a:spcPts val="0"/>
              </a:spcAft>
              <a:buClr>
                <a:srgbClr val="002060"/>
              </a:buClr>
              <a:buSzPts val="1800"/>
              <a:buNone/>
              <a:defRPr/>
            </a:lvl3pPr>
            <a:lvl4pPr lvl="3" algn="ctr">
              <a:lnSpc>
                <a:spcPct val="100000"/>
              </a:lnSpc>
              <a:spcBef>
                <a:spcPts val="0"/>
              </a:spcBef>
              <a:spcAft>
                <a:spcPts val="0"/>
              </a:spcAft>
              <a:buClr>
                <a:srgbClr val="002060"/>
              </a:buClr>
              <a:buSzPts val="1800"/>
              <a:buNone/>
              <a:defRPr/>
            </a:lvl4pPr>
            <a:lvl5pPr lvl="4" algn="ctr">
              <a:lnSpc>
                <a:spcPct val="100000"/>
              </a:lnSpc>
              <a:spcBef>
                <a:spcPts val="0"/>
              </a:spcBef>
              <a:spcAft>
                <a:spcPts val="0"/>
              </a:spcAft>
              <a:buClr>
                <a:srgbClr val="002060"/>
              </a:buClr>
              <a:buSzPts val="1800"/>
              <a:buNone/>
              <a:defRPr/>
            </a:lvl5pPr>
            <a:lvl6pPr lvl="5" algn="ctr">
              <a:lnSpc>
                <a:spcPct val="100000"/>
              </a:lnSpc>
              <a:spcBef>
                <a:spcPts val="0"/>
              </a:spcBef>
              <a:spcAft>
                <a:spcPts val="0"/>
              </a:spcAft>
              <a:buClr>
                <a:srgbClr val="002060"/>
              </a:buClr>
              <a:buSzPts val="1800"/>
              <a:buNone/>
              <a:defRPr/>
            </a:lvl6pPr>
            <a:lvl7pPr lvl="6" algn="ctr">
              <a:lnSpc>
                <a:spcPct val="100000"/>
              </a:lnSpc>
              <a:spcBef>
                <a:spcPts val="0"/>
              </a:spcBef>
              <a:spcAft>
                <a:spcPts val="0"/>
              </a:spcAft>
              <a:buClr>
                <a:srgbClr val="002060"/>
              </a:buClr>
              <a:buSzPts val="1800"/>
              <a:buNone/>
              <a:defRPr/>
            </a:lvl7pPr>
            <a:lvl8pPr lvl="7" algn="ctr">
              <a:lnSpc>
                <a:spcPct val="100000"/>
              </a:lnSpc>
              <a:spcBef>
                <a:spcPts val="0"/>
              </a:spcBef>
              <a:spcAft>
                <a:spcPts val="0"/>
              </a:spcAft>
              <a:buClr>
                <a:srgbClr val="002060"/>
              </a:buClr>
              <a:buSzPts val="1800"/>
              <a:buNone/>
              <a:defRPr/>
            </a:lvl8pPr>
            <a:lvl9pPr lvl="8" algn="ctr">
              <a:lnSpc>
                <a:spcPct val="100000"/>
              </a:lnSpc>
              <a:spcBef>
                <a:spcPts val="0"/>
              </a:spcBef>
              <a:spcAft>
                <a:spcPts val="0"/>
              </a:spcAft>
              <a:buClr>
                <a:srgbClr val="002060"/>
              </a:buClr>
              <a:buSzPts val="1800"/>
              <a:buNone/>
              <a:defRPr/>
            </a:lvl9pPr>
          </a:lstStyle>
          <a:p>
            <a:endParaRPr/>
          </a:p>
        </p:txBody>
      </p:sp>
      <p:sp>
        <p:nvSpPr>
          <p:cNvPr id="28" name="Google Shape;28;p37"/>
          <p:cNvSpPr txBox="1"/>
          <p:nvPr/>
        </p:nvSpPr>
        <p:spPr>
          <a:xfrm>
            <a:off x="5979255" y="6440268"/>
            <a:ext cx="2575562" cy="307777"/>
          </a:xfrm>
          <a:prstGeom prst="rect">
            <a:avLst/>
          </a:prstGeom>
          <a:noFill/>
          <a:ln>
            <a:noFill/>
          </a:ln>
        </p:spPr>
        <p:txBody>
          <a:bodyPr spcFirstLastPara="1" wrap="square" lIns="45700" tIns="45700" rIns="45700" bIns="45700" anchor="ctr" anchorCtr="0">
            <a:spAutoFit/>
          </a:bodyPr>
          <a:lstStyle/>
          <a:p>
            <a:pPr marL="0" marR="0" lvl="0" indent="0" algn="r" rtl="0">
              <a:lnSpc>
                <a:spcPct val="100000"/>
              </a:lnSpc>
              <a:spcBef>
                <a:spcPts val="0"/>
              </a:spcBef>
              <a:spcAft>
                <a:spcPts val="0"/>
              </a:spcAft>
              <a:buClr>
                <a:srgbClr val="000000"/>
              </a:buClr>
              <a:buSzPts val="1400"/>
              <a:buFont typeface="Garamond"/>
              <a:buNone/>
            </a:pPr>
            <a:r>
              <a:rPr lang="en-US" sz="1400" b="0" i="0" u="none" strike="noStrike" cap="none" dirty="0">
                <a:solidFill>
                  <a:srgbClr val="000000"/>
                </a:solidFill>
                <a:latin typeface="Garamond"/>
                <a:ea typeface="Garamond"/>
                <a:cs typeface="Garamond"/>
                <a:sym typeface="Garamond"/>
              </a:rPr>
              <a:t>February 22, 2022</a:t>
            </a:r>
            <a:endParaRPr dirty="0"/>
          </a:p>
        </p:txBody>
      </p:sp>
    </p:spTree>
    <p:extLst>
      <p:ext uri="{BB962C8B-B14F-4D97-AF65-F5344CB8AC3E}">
        <p14:creationId xmlns:p14="http://schemas.microsoft.com/office/powerpoint/2010/main" val="238704570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14_Section Header">
    <p:bg>
      <p:bgPr>
        <a:blipFill dpi="0" rotWithShape="1">
          <a:blip r:embed="rId2" cstate="print">
            <a:lum/>
          </a:blip>
          <a:srcRect/>
          <a:stretch>
            <a:fillRect t="-25000" b="-25000"/>
          </a:stretch>
        </a:blipFill>
        <a:effectLst/>
      </p:bgPr>
    </p:bg>
    <p:spTree>
      <p:nvGrpSpPr>
        <p:cNvPr id="1" name=""/>
        <p:cNvGrpSpPr/>
        <p:nvPr/>
      </p:nvGrpSpPr>
      <p:grpSpPr>
        <a:xfrm>
          <a:off x="0" y="0"/>
          <a:ext cx="0" cy="0"/>
          <a:chOff x="0" y="0"/>
          <a:chExt cx="0" cy="0"/>
        </a:xfrm>
      </p:grpSpPr>
      <p:sp>
        <p:nvSpPr>
          <p:cNvPr id="9" name="Rectangle 8"/>
          <p:cNvSpPr/>
          <p:nvPr/>
        </p:nvSpPr>
        <p:spPr>
          <a:xfrm>
            <a:off x="1371600" y="2286000"/>
            <a:ext cx="7772400" cy="990600"/>
          </a:xfrm>
          <a:prstGeom prst="rect">
            <a:avLst/>
          </a:prstGeom>
          <a:solidFill>
            <a:srgbClr val="FF961E"/>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lnSpc>
                <a:spcPct val="90000"/>
              </a:lnSpc>
              <a:spcBef>
                <a:spcPct val="20000"/>
              </a:spcBef>
              <a:spcAft>
                <a:spcPct val="0"/>
              </a:spcAft>
              <a:buSzPct val="100000"/>
              <a:buFont typeface="Wingdings" pitchFamily="2" charset="2"/>
              <a:buChar char="•"/>
            </a:pPr>
            <a:endParaRPr lang="en-US">
              <a:solidFill>
                <a:prstClr val="white"/>
              </a:solidFill>
            </a:endParaRPr>
          </a:p>
        </p:txBody>
      </p:sp>
      <p:sp>
        <p:nvSpPr>
          <p:cNvPr id="2" name="Title 1"/>
          <p:cNvSpPr>
            <a:spLocks noGrp="1"/>
          </p:cNvSpPr>
          <p:nvPr userDrawn="1">
            <p:ph type="title"/>
          </p:nvPr>
        </p:nvSpPr>
        <p:spPr>
          <a:xfrm>
            <a:off x="1524000" y="2438400"/>
            <a:ext cx="7467600" cy="762000"/>
          </a:xfrm>
        </p:spPr>
        <p:txBody>
          <a:bodyPr>
            <a:normAutofit/>
          </a:bodyPr>
          <a:lstStyle>
            <a:lvl1pPr algn="l">
              <a:buNone/>
              <a:defRPr sz="3600" b="0" cap="none">
                <a:solidFill>
                  <a:srgbClr val="FFFFFF"/>
                </a:solidFill>
              </a:defRPr>
            </a:lvl1pPr>
          </a:lstStyle>
          <a:p>
            <a:r>
              <a:rPr kumimoji="0" lang="en-US"/>
              <a:t>Click to edit Master title style</a:t>
            </a:r>
          </a:p>
        </p:txBody>
      </p:sp>
      <p:sp>
        <p:nvSpPr>
          <p:cNvPr id="6" name="Rectangle 5"/>
          <p:cNvSpPr/>
          <p:nvPr userDrawn="1"/>
        </p:nvSpPr>
        <p:spPr>
          <a:xfrm>
            <a:off x="8153400" y="6477000"/>
            <a:ext cx="533400" cy="228600"/>
          </a:xfrm>
          <a:prstGeom prst="rect">
            <a:avLst/>
          </a:prstGeom>
          <a:solidFill>
            <a:srgbClr val="5A63BE"/>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lnSpc>
                <a:spcPct val="90000"/>
              </a:lnSpc>
              <a:spcBef>
                <a:spcPct val="20000"/>
              </a:spcBef>
              <a:spcAft>
                <a:spcPct val="0"/>
              </a:spcAft>
              <a:buSzPct val="100000"/>
              <a:buFont typeface="Wingdings" pitchFamily="2" charset="2"/>
              <a:buNone/>
            </a:pPr>
            <a:fld id="{5A07F5AD-1FF0-4BDC-8D61-3792E9B5B4FD}" type="slidenum">
              <a:rPr lang="en-US" sz="1200" smtClean="0">
                <a:solidFill>
                  <a:prstClr val="white"/>
                </a:solidFill>
              </a:rPr>
              <a:pPr algn="ctr" fontAlgn="base">
                <a:lnSpc>
                  <a:spcPct val="90000"/>
                </a:lnSpc>
                <a:spcBef>
                  <a:spcPct val="20000"/>
                </a:spcBef>
                <a:spcAft>
                  <a:spcPct val="0"/>
                </a:spcAft>
                <a:buSzPct val="100000"/>
                <a:buFont typeface="Wingdings" pitchFamily="2" charset="2"/>
                <a:buNone/>
              </a:pPr>
              <a:t>‹#›</a:t>
            </a:fld>
            <a:endParaRPr lang="en-US" sz="1400">
              <a:solidFill>
                <a:prstClr val="white"/>
              </a:solidFill>
            </a:endParaRPr>
          </a:p>
        </p:txBody>
      </p:sp>
      <p:sp>
        <p:nvSpPr>
          <p:cNvPr id="7" name="Rectangle 6">
            <a:extLst>
              <a:ext uri="{FF2B5EF4-FFF2-40B4-BE49-F238E27FC236}">
                <a16:creationId xmlns:a16="http://schemas.microsoft.com/office/drawing/2014/main" id="{E2D2C57C-1A10-44FF-BAB1-6ED4BF22EDBD}"/>
              </a:ext>
            </a:extLst>
          </p:cNvPr>
          <p:cNvSpPr/>
          <p:nvPr userDrawn="1"/>
        </p:nvSpPr>
        <p:spPr>
          <a:xfrm>
            <a:off x="0" y="2286000"/>
            <a:ext cx="1295400"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C9113896-9A10-4197-B373-A4FA35E471C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300" y="2350313"/>
            <a:ext cx="1066800" cy="861974"/>
          </a:xfrm>
          <a:prstGeom prst="rect">
            <a:avLst/>
          </a:prstGeom>
        </p:spPr>
      </p:pic>
      <p:cxnSp>
        <p:nvCxnSpPr>
          <p:cNvPr id="11" name="Straight Connector 10">
            <a:extLst>
              <a:ext uri="{FF2B5EF4-FFF2-40B4-BE49-F238E27FC236}">
                <a16:creationId xmlns:a16="http://schemas.microsoft.com/office/drawing/2014/main" id="{75EF59D2-A1E1-4E99-8D54-0405B32171C0}"/>
              </a:ext>
            </a:extLst>
          </p:cNvPr>
          <p:cNvCxnSpPr/>
          <p:nvPr userDrawn="1"/>
        </p:nvCxnSpPr>
        <p:spPr>
          <a:xfrm>
            <a:off x="152400" y="3429000"/>
            <a:ext cx="8839200" cy="0"/>
          </a:xfrm>
          <a:prstGeom prst="line">
            <a:avLst/>
          </a:prstGeom>
          <a:ln>
            <a:solidFill>
              <a:srgbClr val="5163B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6872463"/>
      </p:ext>
    </p:extLst>
  </p:cSld>
  <p:clrMapOvr>
    <a:overrideClrMapping bg1="lt1" tx1="dk1" bg2="lt2" tx2="dk2" accent1="accent1" accent2="accent2" accent3="accent3" accent4="accent4" accent5="accent5" accent6="accent6" hlink="hlink" folHlink="folHlink"/>
  </p:clrMapOvr>
  <p:hf hdr="0" ftr="0" dt="0"/>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15_Section Header">
    <p:bg>
      <p:bgPr>
        <a:blipFill dpi="0" rotWithShape="1">
          <a:blip r:embed="rId2" cstate="print">
            <a:lum/>
          </a:blip>
          <a:srcRect/>
          <a:stretch>
            <a:fillRect t="-25000" b="-25000"/>
          </a:stretch>
        </a:blipFill>
        <a:effectLst/>
      </p:bgPr>
    </p:bg>
    <p:spTree>
      <p:nvGrpSpPr>
        <p:cNvPr id="1" name=""/>
        <p:cNvGrpSpPr/>
        <p:nvPr/>
      </p:nvGrpSpPr>
      <p:grpSpPr>
        <a:xfrm>
          <a:off x="0" y="0"/>
          <a:ext cx="0" cy="0"/>
          <a:chOff x="0" y="0"/>
          <a:chExt cx="0" cy="0"/>
        </a:xfrm>
      </p:grpSpPr>
      <p:sp>
        <p:nvSpPr>
          <p:cNvPr id="9" name="Rectangle 8"/>
          <p:cNvSpPr/>
          <p:nvPr/>
        </p:nvSpPr>
        <p:spPr>
          <a:xfrm>
            <a:off x="1371600" y="2286000"/>
            <a:ext cx="7772400" cy="990600"/>
          </a:xfrm>
          <a:prstGeom prst="rect">
            <a:avLst/>
          </a:prstGeom>
          <a:solidFill>
            <a:srgbClr val="FF961E"/>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lnSpc>
                <a:spcPct val="90000"/>
              </a:lnSpc>
              <a:spcBef>
                <a:spcPct val="20000"/>
              </a:spcBef>
              <a:spcAft>
                <a:spcPct val="0"/>
              </a:spcAft>
              <a:buSzPct val="100000"/>
              <a:buFont typeface="Wingdings" pitchFamily="2" charset="2"/>
              <a:buChar char="•"/>
            </a:pPr>
            <a:endParaRPr lang="en-US">
              <a:solidFill>
                <a:prstClr val="white"/>
              </a:solidFill>
            </a:endParaRPr>
          </a:p>
        </p:txBody>
      </p:sp>
      <p:sp>
        <p:nvSpPr>
          <p:cNvPr id="2" name="Title 1"/>
          <p:cNvSpPr>
            <a:spLocks noGrp="1"/>
          </p:cNvSpPr>
          <p:nvPr userDrawn="1">
            <p:ph type="title"/>
          </p:nvPr>
        </p:nvSpPr>
        <p:spPr>
          <a:xfrm>
            <a:off x="1524000" y="2438400"/>
            <a:ext cx="7467600" cy="762000"/>
          </a:xfrm>
        </p:spPr>
        <p:txBody>
          <a:bodyPr>
            <a:normAutofit/>
          </a:bodyPr>
          <a:lstStyle>
            <a:lvl1pPr algn="l">
              <a:buNone/>
              <a:defRPr sz="3600" b="0" cap="none">
                <a:solidFill>
                  <a:srgbClr val="FFFFFF"/>
                </a:solidFill>
              </a:defRPr>
            </a:lvl1pPr>
          </a:lstStyle>
          <a:p>
            <a:r>
              <a:rPr kumimoji="0" lang="en-US"/>
              <a:t>Click to edit Master title style</a:t>
            </a:r>
          </a:p>
        </p:txBody>
      </p:sp>
      <p:sp>
        <p:nvSpPr>
          <p:cNvPr id="6" name="Rectangle 5"/>
          <p:cNvSpPr/>
          <p:nvPr userDrawn="1"/>
        </p:nvSpPr>
        <p:spPr>
          <a:xfrm>
            <a:off x="8153400" y="6477000"/>
            <a:ext cx="533400" cy="228600"/>
          </a:xfrm>
          <a:prstGeom prst="rect">
            <a:avLst/>
          </a:prstGeom>
          <a:solidFill>
            <a:srgbClr val="5A63BE"/>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lnSpc>
                <a:spcPct val="90000"/>
              </a:lnSpc>
              <a:spcBef>
                <a:spcPct val="20000"/>
              </a:spcBef>
              <a:spcAft>
                <a:spcPct val="0"/>
              </a:spcAft>
              <a:buSzPct val="100000"/>
              <a:buFont typeface="Wingdings" pitchFamily="2" charset="2"/>
              <a:buNone/>
            </a:pPr>
            <a:fld id="{5A07F5AD-1FF0-4BDC-8D61-3792E9B5B4FD}" type="slidenum">
              <a:rPr lang="en-US" sz="1200" smtClean="0">
                <a:solidFill>
                  <a:prstClr val="white"/>
                </a:solidFill>
              </a:rPr>
              <a:pPr algn="ctr" fontAlgn="base">
                <a:lnSpc>
                  <a:spcPct val="90000"/>
                </a:lnSpc>
                <a:spcBef>
                  <a:spcPct val="20000"/>
                </a:spcBef>
                <a:spcAft>
                  <a:spcPct val="0"/>
                </a:spcAft>
                <a:buSzPct val="100000"/>
                <a:buFont typeface="Wingdings" pitchFamily="2" charset="2"/>
                <a:buNone/>
              </a:pPr>
              <a:t>‹#›</a:t>
            </a:fld>
            <a:endParaRPr lang="en-US" sz="1400">
              <a:solidFill>
                <a:prstClr val="white"/>
              </a:solidFill>
            </a:endParaRPr>
          </a:p>
        </p:txBody>
      </p:sp>
      <p:sp>
        <p:nvSpPr>
          <p:cNvPr id="7" name="Rectangle 6">
            <a:extLst>
              <a:ext uri="{FF2B5EF4-FFF2-40B4-BE49-F238E27FC236}">
                <a16:creationId xmlns:a16="http://schemas.microsoft.com/office/drawing/2014/main" id="{6711A383-0EDA-4183-8E52-95C08F394480}"/>
              </a:ext>
            </a:extLst>
          </p:cNvPr>
          <p:cNvSpPr/>
          <p:nvPr userDrawn="1"/>
        </p:nvSpPr>
        <p:spPr>
          <a:xfrm>
            <a:off x="0" y="2286000"/>
            <a:ext cx="1295400"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45036C51-D76A-4A13-8FF3-35B634FCC00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300" y="2350313"/>
            <a:ext cx="1066800" cy="861974"/>
          </a:xfrm>
          <a:prstGeom prst="rect">
            <a:avLst/>
          </a:prstGeom>
        </p:spPr>
      </p:pic>
      <p:cxnSp>
        <p:nvCxnSpPr>
          <p:cNvPr id="11" name="Straight Connector 10">
            <a:extLst>
              <a:ext uri="{FF2B5EF4-FFF2-40B4-BE49-F238E27FC236}">
                <a16:creationId xmlns:a16="http://schemas.microsoft.com/office/drawing/2014/main" id="{F963E19C-431A-4DA7-A932-B61D4C80E0B3}"/>
              </a:ext>
            </a:extLst>
          </p:cNvPr>
          <p:cNvCxnSpPr/>
          <p:nvPr userDrawn="1"/>
        </p:nvCxnSpPr>
        <p:spPr>
          <a:xfrm>
            <a:off x="152400" y="3429000"/>
            <a:ext cx="8839200" cy="0"/>
          </a:xfrm>
          <a:prstGeom prst="line">
            <a:avLst/>
          </a:prstGeom>
          <a:ln>
            <a:solidFill>
              <a:srgbClr val="5163B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2655407"/>
      </p:ext>
    </p:extLst>
  </p:cSld>
  <p:clrMapOvr>
    <a:overrideClrMapping bg1="lt1" tx1="dk1" bg2="lt2" tx2="dk2" accent1="accent1" accent2="accent2" accent3="accent3" accent4="accent4" accent5="accent5" accent6="accent6" hlink="hlink" folHlink="folHlink"/>
  </p:clrMapOvr>
  <p:hf hdr="0" ftr="0" dt="0"/>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1_Title Slide">
    <p:bg>
      <p:bgPr>
        <a:solidFill>
          <a:schemeClr val="bg1">
            <a:lumMod val="95000"/>
          </a:schemeClr>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7E01617-EF19-DC4E-A132-EB0DE07BB942}"/>
              </a:ext>
            </a:extLst>
          </p:cNvPr>
          <p:cNvSpPr>
            <a:spLocks noGrp="1"/>
          </p:cNvSpPr>
          <p:nvPr>
            <p:ph type="title"/>
          </p:nvPr>
        </p:nvSpPr>
        <p:spPr>
          <a:xfrm>
            <a:off x="628650" y="323085"/>
            <a:ext cx="7886700" cy="580806"/>
          </a:xfrm>
          <a:prstGeom prst="rect">
            <a:avLst/>
          </a:prstGeom>
        </p:spPr>
        <p:txBody>
          <a:bodyPr>
            <a:normAutofit/>
          </a:bodyPr>
          <a:lstStyle>
            <a:lvl1pPr algn="ctr">
              <a:defRPr sz="3200"/>
            </a:lvl1pPr>
          </a:lstStyle>
          <a:p>
            <a:r>
              <a:rPr lang="en-US"/>
              <a:t>Click to edit Master title style</a:t>
            </a:r>
          </a:p>
        </p:txBody>
      </p:sp>
      <p:sp>
        <p:nvSpPr>
          <p:cNvPr id="9" name="Block Arc 8">
            <a:extLst>
              <a:ext uri="{FF2B5EF4-FFF2-40B4-BE49-F238E27FC236}">
                <a16:creationId xmlns:a16="http://schemas.microsoft.com/office/drawing/2014/main" id="{C5BF38EF-96F0-E840-9920-CE402EBE9E72}"/>
              </a:ext>
            </a:extLst>
          </p:cNvPr>
          <p:cNvSpPr/>
          <p:nvPr userDrawn="1"/>
        </p:nvSpPr>
        <p:spPr>
          <a:xfrm>
            <a:off x="295276" y="2555644"/>
            <a:ext cx="1933574" cy="2713542"/>
          </a:xfrm>
          <a:prstGeom prst="blockArc">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0" name="Oval 9">
            <a:extLst>
              <a:ext uri="{FF2B5EF4-FFF2-40B4-BE49-F238E27FC236}">
                <a16:creationId xmlns:a16="http://schemas.microsoft.com/office/drawing/2014/main" id="{060AA612-243F-E64D-9941-82A45D827B7B}"/>
              </a:ext>
            </a:extLst>
          </p:cNvPr>
          <p:cNvSpPr/>
          <p:nvPr userDrawn="1"/>
        </p:nvSpPr>
        <p:spPr>
          <a:xfrm>
            <a:off x="578050" y="2921000"/>
            <a:ext cx="1370234" cy="182697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Block Arc 18">
            <a:extLst>
              <a:ext uri="{FF2B5EF4-FFF2-40B4-BE49-F238E27FC236}">
                <a16:creationId xmlns:a16="http://schemas.microsoft.com/office/drawing/2014/main" id="{8956BECE-6ED5-7741-BA2D-98657AD10468}"/>
              </a:ext>
            </a:extLst>
          </p:cNvPr>
          <p:cNvSpPr/>
          <p:nvPr userDrawn="1"/>
        </p:nvSpPr>
        <p:spPr>
          <a:xfrm rot="10800000">
            <a:off x="1948285" y="2555644"/>
            <a:ext cx="1933574" cy="2713542"/>
          </a:xfrm>
          <a:prstGeom prst="blockArc">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20" name="Oval 19">
            <a:extLst>
              <a:ext uri="{FF2B5EF4-FFF2-40B4-BE49-F238E27FC236}">
                <a16:creationId xmlns:a16="http://schemas.microsoft.com/office/drawing/2014/main" id="{8889D48E-98B3-D14B-9AFF-17FE3256FB10}"/>
              </a:ext>
            </a:extLst>
          </p:cNvPr>
          <p:cNvSpPr/>
          <p:nvPr userDrawn="1"/>
        </p:nvSpPr>
        <p:spPr>
          <a:xfrm rot="10800000">
            <a:off x="2228851" y="2998926"/>
            <a:ext cx="1370234" cy="182697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Block Arc 20">
            <a:extLst>
              <a:ext uri="{FF2B5EF4-FFF2-40B4-BE49-F238E27FC236}">
                <a16:creationId xmlns:a16="http://schemas.microsoft.com/office/drawing/2014/main" id="{16FDE7D3-4CF9-5C4E-932B-160E466CBD08}"/>
              </a:ext>
            </a:extLst>
          </p:cNvPr>
          <p:cNvSpPr/>
          <p:nvPr userDrawn="1"/>
        </p:nvSpPr>
        <p:spPr>
          <a:xfrm>
            <a:off x="3599083" y="2555644"/>
            <a:ext cx="1933574" cy="2713542"/>
          </a:xfrm>
          <a:prstGeom prst="blockArc">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22" name="Oval 21">
            <a:extLst>
              <a:ext uri="{FF2B5EF4-FFF2-40B4-BE49-F238E27FC236}">
                <a16:creationId xmlns:a16="http://schemas.microsoft.com/office/drawing/2014/main" id="{8EC39EB9-63D8-7C40-99FB-8A086D00EEED}"/>
              </a:ext>
            </a:extLst>
          </p:cNvPr>
          <p:cNvSpPr/>
          <p:nvPr userDrawn="1"/>
        </p:nvSpPr>
        <p:spPr>
          <a:xfrm>
            <a:off x="3881857" y="2921000"/>
            <a:ext cx="1370234" cy="182697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Block Arc 22">
            <a:extLst>
              <a:ext uri="{FF2B5EF4-FFF2-40B4-BE49-F238E27FC236}">
                <a16:creationId xmlns:a16="http://schemas.microsoft.com/office/drawing/2014/main" id="{C1061FF9-BB40-034C-B2D9-2FAFC3ACA25B}"/>
              </a:ext>
            </a:extLst>
          </p:cNvPr>
          <p:cNvSpPr/>
          <p:nvPr userDrawn="1"/>
        </p:nvSpPr>
        <p:spPr>
          <a:xfrm rot="10800000">
            <a:off x="5252092" y="2555644"/>
            <a:ext cx="1933574" cy="2713542"/>
          </a:xfrm>
          <a:prstGeom prst="blockArc">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24" name="Oval 23">
            <a:extLst>
              <a:ext uri="{FF2B5EF4-FFF2-40B4-BE49-F238E27FC236}">
                <a16:creationId xmlns:a16="http://schemas.microsoft.com/office/drawing/2014/main" id="{BA2B2D42-B66A-4F4D-8F16-282A8C69BA08}"/>
              </a:ext>
            </a:extLst>
          </p:cNvPr>
          <p:cNvSpPr/>
          <p:nvPr userDrawn="1"/>
        </p:nvSpPr>
        <p:spPr>
          <a:xfrm rot="10800000">
            <a:off x="5532658" y="2998926"/>
            <a:ext cx="1370234" cy="182697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Block Arc 24">
            <a:extLst>
              <a:ext uri="{FF2B5EF4-FFF2-40B4-BE49-F238E27FC236}">
                <a16:creationId xmlns:a16="http://schemas.microsoft.com/office/drawing/2014/main" id="{3217943B-9636-4A49-8908-BD3EC7B5B706}"/>
              </a:ext>
            </a:extLst>
          </p:cNvPr>
          <p:cNvSpPr/>
          <p:nvPr userDrawn="1"/>
        </p:nvSpPr>
        <p:spPr>
          <a:xfrm>
            <a:off x="6902890" y="2555644"/>
            <a:ext cx="1933574" cy="2713542"/>
          </a:xfrm>
          <a:prstGeom prst="blockArc">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26" name="Oval 25">
            <a:extLst>
              <a:ext uri="{FF2B5EF4-FFF2-40B4-BE49-F238E27FC236}">
                <a16:creationId xmlns:a16="http://schemas.microsoft.com/office/drawing/2014/main" id="{4737DFDB-EAC3-D342-9FD0-235E7E64CE04}"/>
              </a:ext>
            </a:extLst>
          </p:cNvPr>
          <p:cNvSpPr/>
          <p:nvPr userDrawn="1"/>
        </p:nvSpPr>
        <p:spPr>
          <a:xfrm>
            <a:off x="7185664" y="2921000"/>
            <a:ext cx="1370234" cy="182697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9" name="Block Arc 28">
            <a:extLst>
              <a:ext uri="{FF2B5EF4-FFF2-40B4-BE49-F238E27FC236}">
                <a16:creationId xmlns:a16="http://schemas.microsoft.com/office/drawing/2014/main" id="{DB9F16A2-2EA8-4349-A0C6-D483FCE766B5}"/>
              </a:ext>
            </a:extLst>
          </p:cNvPr>
          <p:cNvSpPr/>
          <p:nvPr userDrawn="1"/>
        </p:nvSpPr>
        <p:spPr>
          <a:xfrm rot="10800000">
            <a:off x="8555899" y="2555644"/>
            <a:ext cx="1933574" cy="2713542"/>
          </a:xfrm>
          <a:prstGeom prst="blockArc">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30" name="Oval 29">
            <a:extLst>
              <a:ext uri="{FF2B5EF4-FFF2-40B4-BE49-F238E27FC236}">
                <a16:creationId xmlns:a16="http://schemas.microsoft.com/office/drawing/2014/main" id="{4B767515-6FFF-6C45-A841-22D921720A97}"/>
              </a:ext>
            </a:extLst>
          </p:cNvPr>
          <p:cNvSpPr/>
          <p:nvPr userDrawn="1"/>
        </p:nvSpPr>
        <p:spPr>
          <a:xfrm rot="10800000">
            <a:off x="8836465" y="2998926"/>
            <a:ext cx="1370234" cy="182697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1" name="Block Arc 30">
            <a:extLst>
              <a:ext uri="{FF2B5EF4-FFF2-40B4-BE49-F238E27FC236}">
                <a16:creationId xmlns:a16="http://schemas.microsoft.com/office/drawing/2014/main" id="{F6F3A917-9530-C943-AB93-2D763ABD2C2E}"/>
              </a:ext>
            </a:extLst>
          </p:cNvPr>
          <p:cNvSpPr/>
          <p:nvPr userDrawn="1"/>
        </p:nvSpPr>
        <p:spPr>
          <a:xfrm rot="10800000">
            <a:off x="-1355525" y="2555644"/>
            <a:ext cx="1933574" cy="2713542"/>
          </a:xfrm>
          <a:prstGeom prst="blockArc">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32" name="Oval 31">
            <a:extLst>
              <a:ext uri="{FF2B5EF4-FFF2-40B4-BE49-F238E27FC236}">
                <a16:creationId xmlns:a16="http://schemas.microsoft.com/office/drawing/2014/main" id="{67378E8A-4692-F843-94CC-106C138EDF3F}"/>
              </a:ext>
            </a:extLst>
          </p:cNvPr>
          <p:cNvSpPr/>
          <p:nvPr userDrawn="1"/>
        </p:nvSpPr>
        <p:spPr>
          <a:xfrm rot="10800000">
            <a:off x="-1074959" y="2998926"/>
            <a:ext cx="1370234" cy="182697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3" name="Oval 32">
            <a:extLst>
              <a:ext uri="{FF2B5EF4-FFF2-40B4-BE49-F238E27FC236}">
                <a16:creationId xmlns:a16="http://schemas.microsoft.com/office/drawing/2014/main" id="{C21EB8AE-A81C-BA4A-AED6-4A281FF778D1}"/>
              </a:ext>
            </a:extLst>
          </p:cNvPr>
          <p:cNvSpPr/>
          <p:nvPr userDrawn="1"/>
        </p:nvSpPr>
        <p:spPr>
          <a:xfrm rot="10800000">
            <a:off x="669176" y="3042502"/>
            <a:ext cx="1187981" cy="158397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4" name="Oval 33">
            <a:extLst>
              <a:ext uri="{FF2B5EF4-FFF2-40B4-BE49-F238E27FC236}">
                <a16:creationId xmlns:a16="http://schemas.microsoft.com/office/drawing/2014/main" id="{C975F9A5-4A1D-074F-8D79-53E206A421B4}"/>
              </a:ext>
            </a:extLst>
          </p:cNvPr>
          <p:cNvSpPr/>
          <p:nvPr userDrawn="1"/>
        </p:nvSpPr>
        <p:spPr>
          <a:xfrm rot="10800000">
            <a:off x="756213" y="3164005"/>
            <a:ext cx="998629" cy="133150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5" name="Oval 34">
            <a:extLst>
              <a:ext uri="{FF2B5EF4-FFF2-40B4-BE49-F238E27FC236}">
                <a16:creationId xmlns:a16="http://schemas.microsoft.com/office/drawing/2014/main" id="{D9302536-82FA-7E48-818D-CBFA17DDAEB4}"/>
              </a:ext>
            </a:extLst>
          </p:cNvPr>
          <p:cNvSpPr/>
          <p:nvPr userDrawn="1"/>
        </p:nvSpPr>
        <p:spPr>
          <a:xfrm rot="10800000">
            <a:off x="2319977" y="3120428"/>
            <a:ext cx="1187981" cy="158397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6" name="Oval 35">
            <a:extLst>
              <a:ext uri="{FF2B5EF4-FFF2-40B4-BE49-F238E27FC236}">
                <a16:creationId xmlns:a16="http://schemas.microsoft.com/office/drawing/2014/main" id="{712A6741-6C21-8C42-9FF1-FE316AD4D19F}"/>
              </a:ext>
            </a:extLst>
          </p:cNvPr>
          <p:cNvSpPr/>
          <p:nvPr userDrawn="1"/>
        </p:nvSpPr>
        <p:spPr>
          <a:xfrm rot="10800000">
            <a:off x="3978011" y="3037767"/>
            <a:ext cx="1187981" cy="158397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7" name="Oval 36">
            <a:extLst>
              <a:ext uri="{FF2B5EF4-FFF2-40B4-BE49-F238E27FC236}">
                <a16:creationId xmlns:a16="http://schemas.microsoft.com/office/drawing/2014/main" id="{96CC1217-5A9D-6142-8487-0845F6286B14}"/>
              </a:ext>
            </a:extLst>
          </p:cNvPr>
          <p:cNvSpPr/>
          <p:nvPr userDrawn="1"/>
        </p:nvSpPr>
        <p:spPr>
          <a:xfrm rot="10800000">
            <a:off x="5628809" y="3120428"/>
            <a:ext cx="1187981" cy="158397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8" name="Oval 37">
            <a:extLst>
              <a:ext uri="{FF2B5EF4-FFF2-40B4-BE49-F238E27FC236}">
                <a16:creationId xmlns:a16="http://schemas.microsoft.com/office/drawing/2014/main" id="{FDE9CA0B-74AB-354F-A466-2259609683D1}"/>
              </a:ext>
            </a:extLst>
          </p:cNvPr>
          <p:cNvSpPr/>
          <p:nvPr userDrawn="1"/>
        </p:nvSpPr>
        <p:spPr>
          <a:xfrm rot="10800000">
            <a:off x="7271765" y="3037767"/>
            <a:ext cx="1187981" cy="158397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9" name="Oval 38">
            <a:extLst>
              <a:ext uri="{FF2B5EF4-FFF2-40B4-BE49-F238E27FC236}">
                <a16:creationId xmlns:a16="http://schemas.microsoft.com/office/drawing/2014/main" id="{4C7815C5-D168-2348-A2C8-3340E530FDB1}"/>
              </a:ext>
            </a:extLst>
          </p:cNvPr>
          <p:cNvSpPr/>
          <p:nvPr userDrawn="1"/>
        </p:nvSpPr>
        <p:spPr>
          <a:xfrm rot="10800000">
            <a:off x="2414652" y="3246662"/>
            <a:ext cx="998629" cy="133150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0" name="Oval 39">
            <a:extLst>
              <a:ext uri="{FF2B5EF4-FFF2-40B4-BE49-F238E27FC236}">
                <a16:creationId xmlns:a16="http://schemas.microsoft.com/office/drawing/2014/main" id="{6A14DF22-4001-0A42-ABFD-1E742DDA9151}"/>
              </a:ext>
            </a:extLst>
          </p:cNvPr>
          <p:cNvSpPr/>
          <p:nvPr userDrawn="1"/>
        </p:nvSpPr>
        <p:spPr>
          <a:xfrm rot="10800000">
            <a:off x="4067661" y="3164000"/>
            <a:ext cx="998629" cy="133150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1" name="Oval 40">
            <a:extLst>
              <a:ext uri="{FF2B5EF4-FFF2-40B4-BE49-F238E27FC236}">
                <a16:creationId xmlns:a16="http://schemas.microsoft.com/office/drawing/2014/main" id="{2D8A94DD-278D-094D-95C5-52BD411E9D54}"/>
              </a:ext>
            </a:extLst>
          </p:cNvPr>
          <p:cNvSpPr/>
          <p:nvPr userDrawn="1"/>
        </p:nvSpPr>
        <p:spPr>
          <a:xfrm rot="10800000">
            <a:off x="5723343" y="3246661"/>
            <a:ext cx="998629" cy="133150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2" name="Oval 41">
            <a:extLst>
              <a:ext uri="{FF2B5EF4-FFF2-40B4-BE49-F238E27FC236}">
                <a16:creationId xmlns:a16="http://schemas.microsoft.com/office/drawing/2014/main" id="{37455E0B-CF3D-6B4B-8BCF-44F9698EB4A4}"/>
              </a:ext>
            </a:extLst>
          </p:cNvPr>
          <p:cNvSpPr/>
          <p:nvPr userDrawn="1"/>
        </p:nvSpPr>
        <p:spPr>
          <a:xfrm rot="10800000">
            <a:off x="7364554" y="3164000"/>
            <a:ext cx="998629" cy="133150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3" name="Rectangle 42">
            <a:extLst>
              <a:ext uri="{FF2B5EF4-FFF2-40B4-BE49-F238E27FC236}">
                <a16:creationId xmlns:a16="http://schemas.microsoft.com/office/drawing/2014/main" id="{6BC4089C-7D6C-864F-9121-49CA31A90FE5}"/>
              </a:ext>
            </a:extLst>
          </p:cNvPr>
          <p:cNvSpPr/>
          <p:nvPr userDrawn="1"/>
        </p:nvSpPr>
        <p:spPr>
          <a:xfrm>
            <a:off x="1217782" y="4583449"/>
            <a:ext cx="90768" cy="57205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4" name="Rectangle 43">
            <a:extLst>
              <a:ext uri="{FF2B5EF4-FFF2-40B4-BE49-F238E27FC236}">
                <a16:creationId xmlns:a16="http://schemas.microsoft.com/office/drawing/2014/main" id="{5109E847-574F-494D-8FAE-427F8CAE97CF}"/>
              </a:ext>
            </a:extLst>
          </p:cNvPr>
          <p:cNvSpPr/>
          <p:nvPr userDrawn="1"/>
        </p:nvSpPr>
        <p:spPr>
          <a:xfrm>
            <a:off x="2868581" y="2548369"/>
            <a:ext cx="90768" cy="57205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5" name="Rectangle 44">
            <a:extLst>
              <a:ext uri="{FF2B5EF4-FFF2-40B4-BE49-F238E27FC236}">
                <a16:creationId xmlns:a16="http://schemas.microsoft.com/office/drawing/2014/main" id="{99D8C32D-0B0D-DF4A-B371-511B230BD211}"/>
              </a:ext>
            </a:extLst>
          </p:cNvPr>
          <p:cNvSpPr/>
          <p:nvPr userDrawn="1"/>
        </p:nvSpPr>
        <p:spPr>
          <a:xfrm>
            <a:off x="4526615" y="4621738"/>
            <a:ext cx="90768" cy="57205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6" name="Rectangle 45">
            <a:extLst>
              <a:ext uri="{FF2B5EF4-FFF2-40B4-BE49-F238E27FC236}">
                <a16:creationId xmlns:a16="http://schemas.microsoft.com/office/drawing/2014/main" id="{57415378-1541-3E4B-9E62-70FE844DEE7C}"/>
              </a:ext>
            </a:extLst>
          </p:cNvPr>
          <p:cNvSpPr/>
          <p:nvPr userDrawn="1"/>
        </p:nvSpPr>
        <p:spPr>
          <a:xfrm>
            <a:off x="6172390" y="2555644"/>
            <a:ext cx="90768" cy="57205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7" name="Rectangle 46">
            <a:extLst>
              <a:ext uri="{FF2B5EF4-FFF2-40B4-BE49-F238E27FC236}">
                <a16:creationId xmlns:a16="http://schemas.microsoft.com/office/drawing/2014/main" id="{54F9DE7B-8949-EB4A-B888-D15EABCF5294}"/>
              </a:ext>
            </a:extLst>
          </p:cNvPr>
          <p:cNvSpPr/>
          <p:nvPr userDrawn="1"/>
        </p:nvSpPr>
        <p:spPr>
          <a:xfrm>
            <a:off x="7820372" y="4621738"/>
            <a:ext cx="90768" cy="57205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3" name="Content Placeholder 52">
            <a:extLst>
              <a:ext uri="{FF2B5EF4-FFF2-40B4-BE49-F238E27FC236}">
                <a16:creationId xmlns:a16="http://schemas.microsoft.com/office/drawing/2014/main" id="{CA33E921-0B0C-224C-8C48-CE135C53E9EA}"/>
              </a:ext>
            </a:extLst>
          </p:cNvPr>
          <p:cNvSpPr>
            <a:spLocks noGrp="1"/>
          </p:cNvSpPr>
          <p:nvPr>
            <p:ph sz="quarter" idx="11" hasCustomPrompt="1"/>
          </p:nvPr>
        </p:nvSpPr>
        <p:spPr>
          <a:xfrm>
            <a:off x="2389547" y="3382916"/>
            <a:ext cx="1020366" cy="1317625"/>
          </a:xfrm>
          <a:prstGeom prst="rect">
            <a:avLst/>
          </a:prstGeom>
        </p:spPr>
        <p:txBody>
          <a:bodyPr>
            <a:normAutofit/>
          </a:bodyPr>
          <a:lstStyle>
            <a:lvl1pPr marL="0" indent="0" algn="ctr">
              <a:buNone/>
              <a:defRPr sz="7200" b="1">
                <a:solidFill>
                  <a:schemeClr val="accent3"/>
                </a:solidFill>
              </a:defRPr>
            </a:lvl1pPr>
            <a:lvl2pPr marL="457189" indent="0" algn="ctr">
              <a:buNone/>
              <a:defRPr/>
            </a:lvl2pPr>
            <a:lvl3pPr marL="914377" indent="0" algn="ctr">
              <a:buNone/>
              <a:defRPr/>
            </a:lvl3pPr>
            <a:lvl4pPr marL="1371566" indent="0" algn="ctr">
              <a:buNone/>
              <a:defRPr/>
            </a:lvl4pPr>
            <a:lvl5pPr marL="1828754" indent="0" algn="ctr">
              <a:buNone/>
              <a:defRPr/>
            </a:lvl5pPr>
          </a:lstStyle>
          <a:p>
            <a:pPr lvl="0"/>
            <a:r>
              <a:rPr lang="en-US" sz="7200" b="1" dirty="0"/>
              <a:t>2</a:t>
            </a:r>
            <a:endParaRPr lang="en-US" dirty="0"/>
          </a:p>
        </p:txBody>
      </p:sp>
      <p:sp>
        <p:nvSpPr>
          <p:cNvPr id="54" name="Content Placeholder 52">
            <a:extLst>
              <a:ext uri="{FF2B5EF4-FFF2-40B4-BE49-F238E27FC236}">
                <a16:creationId xmlns:a16="http://schemas.microsoft.com/office/drawing/2014/main" id="{9C158DD2-4D7B-6A4F-8B62-13F838E9D72E}"/>
              </a:ext>
            </a:extLst>
          </p:cNvPr>
          <p:cNvSpPr>
            <a:spLocks noGrp="1"/>
          </p:cNvSpPr>
          <p:nvPr>
            <p:ph sz="quarter" idx="12" hasCustomPrompt="1"/>
          </p:nvPr>
        </p:nvSpPr>
        <p:spPr>
          <a:xfrm>
            <a:off x="4055687" y="3304116"/>
            <a:ext cx="1020366" cy="1317625"/>
          </a:xfrm>
          <a:prstGeom prst="rect">
            <a:avLst/>
          </a:prstGeom>
        </p:spPr>
        <p:txBody>
          <a:bodyPr>
            <a:normAutofit/>
          </a:bodyPr>
          <a:lstStyle>
            <a:lvl1pPr marL="0" indent="0" algn="ctr">
              <a:buNone/>
              <a:defRPr sz="7200" b="1">
                <a:solidFill>
                  <a:schemeClr val="accent6"/>
                </a:solidFill>
              </a:defRPr>
            </a:lvl1pPr>
            <a:lvl2pPr marL="457189" indent="0" algn="ctr">
              <a:buNone/>
              <a:defRPr/>
            </a:lvl2pPr>
            <a:lvl3pPr marL="914377" indent="0" algn="ctr">
              <a:buNone/>
              <a:defRPr/>
            </a:lvl3pPr>
            <a:lvl4pPr marL="1371566" indent="0" algn="ctr">
              <a:buNone/>
              <a:defRPr/>
            </a:lvl4pPr>
            <a:lvl5pPr marL="1828754" indent="0" algn="ctr">
              <a:buNone/>
              <a:defRPr/>
            </a:lvl5pPr>
          </a:lstStyle>
          <a:p>
            <a:pPr lvl="0"/>
            <a:r>
              <a:rPr lang="en-US" sz="7200" b="1" dirty="0"/>
              <a:t>3</a:t>
            </a:r>
            <a:endParaRPr lang="en-US" dirty="0"/>
          </a:p>
        </p:txBody>
      </p:sp>
      <p:sp>
        <p:nvSpPr>
          <p:cNvPr id="55" name="Content Placeholder 52">
            <a:extLst>
              <a:ext uri="{FF2B5EF4-FFF2-40B4-BE49-F238E27FC236}">
                <a16:creationId xmlns:a16="http://schemas.microsoft.com/office/drawing/2014/main" id="{C2493382-3806-5542-B579-E9926181ABDE}"/>
              </a:ext>
            </a:extLst>
          </p:cNvPr>
          <p:cNvSpPr>
            <a:spLocks noGrp="1"/>
          </p:cNvSpPr>
          <p:nvPr>
            <p:ph sz="quarter" idx="13" hasCustomPrompt="1"/>
          </p:nvPr>
        </p:nvSpPr>
        <p:spPr>
          <a:xfrm>
            <a:off x="759415" y="3302234"/>
            <a:ext cx="1020366" cy="1317625"/>
          </a:xfrm>
          <a:prstGeom prst="rect">
            <a:avLst/>
          </a:prstGeom>
        </p:spPr>
        <p:txBody>
          <a:bodyPr>
            <a:normAutofit/>
          </a:bodyPr>
          <a:lstStyle>
            <a:lvl1pPr marL="0" indent="0" algn="ctr">
              <a:buNone/>
              <a:defRPr sz="7200" b="1">
                <a:solidFill>
                  <a:schemeClr val="accent2"/>
                </a:solidFill>
              </a:defRPr>
            </a:lvl1pPr>
            <a:lvl2pPr marL="457189" indent="0" algn="ctr">
              <a:buNone/>
              <a:defRPr/>
            </a:lvl2pPr>
            <a:lvl3pPr marL="914377" indent="0" algn="ctr">
              <a:buNone/>
              <a:defRPr/>
            </a:lvl3pPr>
            <a:lvl4pPr marL="1371566" indent="0" algn="ctr">
              <a:buNone/>
              <a:defRPr/>
            </a:lvl4pPr>
            <a:lvl5pPr marL="1828754" indent="0" algn="ctr">
              <a:buNone/>
              <a:defRPr/>
            </a:lvl5pPr>
          </a:lstStyle>
          <a:p>
            <a:pPr lvl="0"/>
            <a:r>
              <a:rPr lang="en-US" sz="7200" b="1" dirty="0"/>
              <a:t>1</a:t>
            </a:r>
            <a:endParaRPr lang="en-US" dirty="0"/>
          </a:p>
        </p:txBody>
      </p:sp>
      <p:sp>
        <p:nvSpPr>
          <p:cNvPr id="56" name="Content Placeholder 52">
            <a:extLst>
              <a:ext uri="{FF2B5EF4-FFF2-40B4-BE49-F238E27FC236}">
                <a16:creationId xmlns:a16="http://schemas.microsoft.com/office/drawing/2014/main" id="{A78F5654-5911-2848-8E46-87D900C62C27}"/>
              </a:ext>
            </a:extLst>
          </p:cNvPr>
          <p:cNvSpPr>
            <a:spLocks noGrp="1"/>
          </p:cNvSpPr>
          <p:nvPr>
            <p:ph sz="quarter" idx="14" hasCustomPrompt="1"/>
          </p:nvPr>
        </p:nvSpPr>
        <p:spPr>
          <a:xfrm>
            <a:off x="5707591" y="3430356"/>
            <a:ext cx="1020366" cy="1317625"/>
          </a:xfrm>
          <a:prstGeom prst="rect">
            <a:avLst/>
          </a:prstGeom>
        </p:spPr>
        <p:txBody>
          <a:bodyPr>
            <a:normAutofit/>
          </a:bodyPr>
          <a:lstStyle>
            <a:lvl1pPr marL="0" indent="0" algn="ctr">
              <a:buNone/>
              <a:defRPr sz="7200" b="1">
                <a:solidFill>
                  <a:schemeClr val="accent4"/>
                </a:solidFill>
              </a:defRPr>
            </a:lvl1pPr>
            <a:lvl2pPr marL="457189" indent="0" algn="ctr">
              <a:buNone/>
              <a:defRPr/>
            </a:lvl2pPr>
            <a:lvl3pPr marL="914377" indent="0" algn="ctr">
              <a:buNone/>
              <a:defRPr/>
            </a:lvl3pPr>
            <a:lvl4pPr marL="1371566" indent="0" algn="ctr">
              <a:buNone/>
              <a:defRPr/>
            </a:lvl4pPr>
            <a:lvl5pPr marL="1828754" indent="0" algn="ctr">
              <a:buNone/>
              <a:defRPr/>
            </a:lvl5pPr>
          </a:lstStyle>
          <a:p>
            <a:pPr lvl="0"/>
            <a:r>
              <a:rPr lang="en-US" sz="7200" b="1" dirty="0"/>
              <a:t>4</a:t>
            </a:r>
            <a:endParaRPr lang="en-US" dirty="0"/>
          </a:p>
        </p:txBody>
      </p:sp>
      <p:sp>
        <p:nvSpPr>
          <p:cNvPr id="57" name="Content Placeholder 52">
            <a:extLst>
              <a:ext uri="{FF2B5EF4-FFF2-40B4-BE49-F238E27FC236}">
                <a16:creationId xmlns:a16="http://schemas.microsoft.com/office/drawing/2014/main" id="{B79E60AB-45C3-AE44-8411-D271F991F2F4}"/>
              </a:ext>
            </a:extLst>
          </p:cNvPr>
          <p:cNvSpPr>
            <a:spLocks noGrp="1"/>
          </p:cNvSpPr>
          <p:nvPr>
            <p:ph sz="quarter" idx="15" hasCustomPrompt="1"/>
          </p:nvPr>
        </p:nvSpPr>
        <p:spPr>
          <a:xfrm>
            <a:off x="7360598" y="3297138"/>
            <a:ext cx="1020366" cy="1317625"/>
          </a:xfrm>
          <a:prstGeom prst="rect">
            <a:avLst/>
          </a:prstGeom>
        </p:spPr>
        <p:txBody>
          <a:bodyPr>
            <a:normAutofit/>
          </a:bodyPr>
          <a:lstStyle>
            <a:lvl1pPr marL="0" indent="0" algn="ctr">
              <a:buNone/>
              <a:defRPr sz="7200" b="1">
                <a:solidFill>
                  <a:schemeClr val="accent1"/>
                </a:solidFill>
              </a:defRPr>
            </a:lvl1pPr>
            <a:lvl2pPr marL="457189" indent="0" algn="ctr">
              <a:buNone/>
              <a:defRPr/>
            </a:lvl2pPr>
            <a:lvl3pPr marL="914377" indent="0" algn="ctr">
              <a:buNone/>
              <a:defRPr/>
            </a:lvl3pPr>
            <a:lvl4pPr marL="1371566" indent="0" algn="ctr">
              <a:buNone/>
              <a:defRPr/>
            </a:lvl4pPr>
            <a:lvl5pPr marL="1828754" indent="0" algn="ctr">
              <a:buNone/>
              <a:defRPr/>
            </a:lvl5pPr>
          </a:lstStyle>
          <a:p>
            <a:pPr lvl="0"/>
            <a:r>
              <a:rPr lang="en-US" sz="7200" b="1" dirty="0"/>
              <a:t>5</a:t>
            </a:r>
            <a:endParaRPr lang="en-US" dirty="0"/>
          </a:p>
        </p:txBody>
      </p:sp>
      <p:sp>
        <p:nvSpPr>
          <p:cNvPr id="58" name="Oval 57">
            <a:extLst>
              <a:ext uri="{FF2B5EF4-FFF2-40B4-BE49-F238E27FC236}">
                <a16:creationId xmlns:a16="http://schemas.microsoft.com/office/drawing/2014/main" id="{CBF621AF-C719-BE47-8E64-EA0C75027FD8}"/>
              </a:ext>
            </a:extLst>
          </p:cNvPr>
          <p:cNvSpPr/>
          <p:nvPr userDrawn="1"/>
        </p:nvSpPr>
        <p:spPr>
          <a:xfrm rot="10800000">
            <a:off x="1144706" y="5120291"/>
            <a:ext cx="234714" cy="3129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9" name="Oval 58">
            <a:extLst>
              <a:ext uri="{FF2B5EF4-FFF2-40B4-BE49-F238E27FC236}">
                <a16:creationId xmlns:a16="http://schemas.microsoft.com/office/drawing/2014/main" id="{555621BC-6E19-FC48-A5BC-3E5CE2172F30}"/>
              </a:ext>
            </a:extLst>
          </p:cNvPr>
          <p:cNvSpPr/>
          <p:nvPr userDrawn="1"/>
        </p:nvSpPr>
        <p:spPr>
          <a:xfrm rot="10800000">
            <a:off x="2796608" y="2381306"/>
            <a:ext cx="234714" cy="3129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0" name="Oval 59">
            <a:extLst>
              <a:ext uri="{FF2B5EF4-FFF2-40B4-BE49-F238E27FC236}">
                <a16:creationId xmlns:a16="http://schemas.microsoft.com/office/drawing/2014/main" id="{549487CD-5979-724E-AAEF-949D213D7838}"/>
              </a:ext>
            </a:extLst>
          </p:cNvPr>
          <p:cNvSpPr/>
          <p:nvPr userDrawn="1"/>
        </p:nvSpPr>
        <p:spPr>
          <a:xfrm rot="10800000">
            <a:off x="4448513" y="5112710"/>
            <a:ext cx="234714" cy="31295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1" name="Oval 60">
            <a:extLst>
              <a:ext uri="{FF2B5EF4-FFF2-40B4-BE49-F238E27FC236}">
                <a16:creationId xmlns:a16="http://schemas.microsoft.com/office/drawing/2014/main" id="{65E18E7D-655E-894C-B86F-F8E4EAA84B05}"/>
              </a:ext>
            </a:extLst>
          </p:cNvPr>
          <p:cNvSpPr/>
          <p:nvPr userDrawn="1"/>
        </p:nvSpPr>
        <p:spPr>
          <a:xfrm rot="10800000">
            <a:off x="6100415" y="2374356"/>
            <a:ext cx="234714" cy="3129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2" name="Oval 61">
            <a:extLst>
              <a:ext uri="{FF2B5EF4-FFF2-40B4-BE49-F238E27FC236}">
                <a16:creationId xmlns:a16="http://schemas.microsoft.com/office/drawing/2014/main" id="{225ECBA9-4BE6-0B40-97DC-51EEB827044D}"/>
              </a:ext>
            </a:extLst>
          </p:cNvPr>
          <p:cNvSpPr/>
          <p:nvPr userDrawn="1"/>
        </p:nvSpPr>
        <p:spPr>
          <a:xfrm rot="10800000">
            <a:off x="7746509" y="5112710"/>
            <a:ext cx="234714" cy="3129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4" name="Content Placeholder 63">
            <a:extLst>
              <a:ext uri="{FF2B5EF4-FFF2-40B4-BE49-F238E27FC236}">
                <a16:creationId xmlns:a16="http://schemas.microsoft.com/office/drawing/2014/main" id="{FBE92319-F5F0-424F-8062-F96ABE6F42EC}"/>
              </a:ext>
            </a:extLst>
          </p:cNvPr>
          <p:cNvSpPr>
            <a:spLocks noGrp="1"/>
          </p:cNvSpPr>
          <p:nvPr>
            <p:ph sz="quarter" idx="16"/>
          </p:nvPr>
        </p:nvSpPr>
        <p:spPr>
          <a:xfrm>
            <a:off x="242899" y="5443527"/>
            <a:ext cx="2025254" cy="1190625"/>
          </a:xfrm>
          <a:prstGeom prst="rect">
            <a:avLst/>
          </a:prstGeom>
        </p:spPr>
        <p:txBody>
          <a:bodyPr>
            <a:noAutofit/>
          </a:bodyPr>
          <a:lstStyle>
            <a:lvl1pPr marL="0" indent="0">
              <a:buNone/>
              <a:defRPr sz="2000">
                <a:solidFill>
                  <a:schemeClr val="tx1"/>
                </a:solidFill>
              </a:defRPr>
            </a:lvl1pPr>
            <a:lvl2pPr marL="457189" indent="0">
              <a:buNone/>
              <a:defRPr sz="2000">
                <a:solidFill>
                  <a:schemeClr val="tx1"/>
                </a:solidFill>
              </a:defRPr>
            </a:lvl2pPr>
            <a:lvl3pPr marL="914377" indent="0">
              <a:buNone/>
              <a:defRPr sz="2000">
                <a:solidFill>
                  <a:schemeClr val="tx1"/>
                </a:solidFill>
              </a:defRPr>
            </a:lvl3pPr>
            <a:lvl4pPr marL="1371566" indent="0">
              <a:buNone/>
              <a:defRPr sz="2000">
                <a:solidFill>
                  <a:schemeClr val="tx1"/>
                </a:solidFill>
              </a:defRPr>
            </a:lvl4pPr>
            <a:lvl5pPr marL="1828754" indent="0">
              <a:buNone/>
              <a:defRPr sz="2000">
                <a:solidFill>
                  <a:schemeClr val="tx1"/>
                </a:solidFill>
              </a:defRPr>
            </a:lvl5pPr>
          </a:lstStyle>
          <a:p>
            <a:pPr lvl="0"/>
            <a:r>
              <a:rPr lang="en-US"/>
              <a:t>Click to edit Master text styles</a:t>
            </a:r>
          </a:p>
        </p:txBody>
      </p:sp>
      <p:sp>
        <p:nvSpPr>
          <p:cNvPr id="65" name="Content Placeholder 63">
            <a:extLst>
              <a:ext uri="{FF2B5EF4-FFF2-40B4-BE49-F238E27FC236}">
                <a16:creationId xmlns:a16="http://schemas.microsoft.com/office/drawing/2014/main" id="{91E61772-AA40-884C-A532-81FB71DB2090}"/>
              </a:ext>
            </a:extLst>
          </p:cNvPr>
          <p:cNvSpPr>
            <a:spLocks noGrp="1"/>
          </p:cNvSpPr>
          <p:nvPr>
            <p:ph sz="quarter" idx="17"/>
          </p:nvPr>
        </p:nvSpPr>
        <p:spPr>
          <a:xfrm>
            <a:off x="1952755" y="1158265"/>
            <a:ext cx="2025254" cy="1190625"/>
          </a:xfrm>
          <a:prstGeom prst="rect">
            <a:avLst/>
          </a:prstGeom>
        </p:spPr>
        <p:txBody>
          <a:bodyPr>
            <a:noAutofit/>
          </a:bodyPr>
          <a:lstStyle>
            <a:lvl1pPr marL="0" indent="0">
              <a:buNone/>
              <a:defRPr sz="2000">
                <a:solidFill>
                  <a:schemeClr val="tx1"/>
                </a:solidFill>
              </a:defRPr>
            </a:lvl1pPr>
            <a:lvl2pPr marL="457189" indent="0">
              <a:buNone/>
              <a:defRPr sz="2000">
                <a:solidFill>
                  <a:schemeClr val="tx1"/>
                </a:solidFill>
              </a:defRPr>
            </a:lvl2pPr>
            <a:lvl3pPr marL="914377" indent="0">
              <a:buNone/>
              <a:defRPr sz="2000">
                <a:solidFill>
                  <a:schemeClr val="tx1"/>
                </a:solidFill>
              </a:defRPr>
            </a:lvl3pPr>
            <a:lvl4pPr marL="1371566" indent="0">
              <a:buNone/>
              <a:defRPr sz="2000">
                <a:solidFill>
                  <a:schemeClr val="tx1"/>
                </a:solidFill>
              </a:defRPr>
            </a:lvl4pPr>
            <a:lvl5pPr marL="1828754" indent="0">
              <a:buNone/>
              <a:defRPr sz="2000">
                <a:solidFill>
                  <a:schemeClr val="tx1"/>
                </a:solidFill>
              </a:defRPr>
            </a:lvl5pPr>
          </a:lstStyle>
          <a:p>
            <a:pPr lvl="0"/>
            <a:r>
              <a:rPr lang="en-US"/>
              <a:t>Click to edit Master text styles</a:t>
            </a:r>
          </a:p>
        </p:txBody>
      </p:sp>
      <p:sp>
        <p:nvSpPr>
          <p:cNvPr id="66" name="Content Placeholder 63">
            <a:extLst>
              <a:ext uri="{FF2B5EF4-FFF2-40B4-BE49-F238E27FC236}">
                <a16:creationId xmlns:a16="http://schemas.microsoft.com/office/drawing/2014/main" id="{7963C0BC-0A6F-FD4F-AFE7-A6B018521208}"/>
              </a:ext>
            </a:extLst>
          </p:cNvPr>
          <p:cNvSpPr>
            <a:spLocks noGrp="1"/>
          </p:cNvSpPr>
          <p:nvPr>
            <p:ph sz="quarter" idx="18"/>
          </p:nvPr>
        </p:nvSpPr>
        <p:spPr>
          <a:xfrm>
            <a:off x="5205145" y="1158265"/>
            <a:ext cx="2025254" cy="1190625"/>
          </a:xfrm>
          <a:prstGeom prst="rect">
            <a:avLst/>
          </a:prstGeom>
        </p:spPr>
        <p:txBody>
          <a:bodyPr>
            <a:noAutofit/>
          </a:bodyPr>
          <a:lstStyle>
            <a:lvl1pPr marL="0" indent="0">
              <a:buNone/>
              <a:defRPr sz="2000">
                <a:solidFill>
                  <a:schemeClr val="tx1"/>
                </a:solidFill>
              </a:defRPr>
            </a:lvl1pPr>
            <a:lvl2pPr marL="457189" indent="0">
              <a:buNone/>
              <a:defRPr sz="2000">
                <a:solidFill>
                  <a:schemeClr val="tx1"/>
                </a:solidFill>
              </a:defRPr>
            </a:lvl2pPr>
            <a:lvl3pPr marL="914377" indent="0">
              <a:buNone/>
              <a:defRPr sz="2000">
                <a:solidFill>
                  <a:schemeClr val="tx1"/>
                </a:solidFill>
              </a:defRPr>
            </a:lvl3pPr>
            <a:lvl4pPr marL="1371566" indent="0">
              <a:buNone/>
              <a:defRPr sz="2000">
                <a:solidFill>
                  <a:schemeClr val="tx1"/>
                </a:solidFill>
              </a:defRPr>
            </a:lvl4pPr>
            <a:lvl5pPr marL="1828754" indent="0">
              <a:buNone/>
              <a:defRPr sz="2000">
                <a:solidFill>
                  <a:schemeClr val="tx1"/>
                </a:solidFill>
              </a:defRPr>
            </a:lvl5pPr>
          </a:lstStyle>
          <a:p>
            <a:pPr lvl="0"/>
            <a:r>
              <a:rPr lang="en-US"/>
              <a:t>Click to edit Master text styles</a:t>
            </a:r>
          </a:p>
        </p:txBody>
      </p:sp>
      <p:sp>
        <p:nvSpPr>
          <p:cNvPr id="67" name="Content Placeholder 63">
            <a:extLst>
              <a:ext uri="{FF2B5EF4-FFF2-40B4-BE49-F238E27FC236}">
                <a16:creationId xmlns:a16="http://schemas.microsoft.com/office/drawing/2014/main" id="{15AED734-E88F-F946-8763-9D05E7D69EC8}"/>
              </a:ext>
            </a:extLst>
          </p:cNvPr>
          <p:cNvSpPr>
            <a:spLocks noGrp="1"/>
          </p:cNvSpPr>
          <p:nvPr>
            <p:ph sz="quarter" idx="19"/>
          </p:nvPr>
        </p:nvSpPr>
        <p:spPr>
          <a:xfrm>
            <a:off x="3507403" y="5440828"/>
            <a:ext cx="2025254" cy="1190625"/>
          </a:xfrm>
          <a:prstGeom prst="rect">
            <a:avLst/>
          </a:prstGeom>
        </p:spPr>
        <p:txBody>
          <a:bodyPr>
            <a:noAutofit/>
          </a:bodyPr>
          <a:lstStyle>
            <a:lvl1pPr marL="0" indent="0">
              <a:buNone/>
              <a:defRPr sz="2000">
                <a:solidFill>
                  <a:schemeClr val="tx1"/>
                </a:solidFill>
              </a:defRPr>
            </a:lvl1pPr>
            <a:lvl2pPr marL="457189" indent="0">
              <a:buNone/>
              <a:defRPr sz="2000">
                <a:solidFill>
                  <a:schemeClr val="tx1"/>
                </a:solidFill>
              </a:defRPr>
            </a:lvl2pPr>
            <a:lvl3pPr marL="914377" indent="0">
              <a:buNone/>
              <a:defRPr sz="2000">
                <a:solidFill>
                  <a:schemeClr val="tx1"/>
                </a:solidFill>
              </a:defRPr>
            </a:lvl3pPr>
            <a:lvl4pPr marL="1371566" indent="0">
              <a:buNone/>
              <a:defRPr sz="2000">
                <a:solidFill>
                  <a:schemeClr val="tx1"/>
                </a:solidFill>
              </a:defRPr>
            </a:lvl4pPr>
            <a:lvl5pPr marL="1828754" indent="0">
              <a:buNone/>
              <a:defRPr sz="2000">
                <a:solidFill>
                  <a:schemeClr val="tx1"/>
                </a:solidFill>
              </a:defRPr>
            </a:lvl5pPr>
          </a:lstStyle>
          <a:p>
            <a:pPr lvl="0"/>
            <a:r>
              <a:rPr lang="en-US"/>
              <a:t>Click to edit Master text styles</a:t>
            </a:r>
          </a:p>
        </p:txBody>
      </p:sp>
      <p:sp>
        <p:nvSpPr>
          <p:cNvPr id="68" name="Content Placeholder 63">
            <a:extLst>
              <a:ext uri="{FF2B5EF4-FFF2-40B4-BE49-F238E27FC236}">
                <a16:creationId xmlns:a16="http://schemas.microsoft.com/office/drawing/2014/main" id="{DB527739-0298-0B46-84A5-3609CED01245}"/>
              </a:ext>
            </a:extLst>
          </p:cNvPr>
          <p:cNvSpPr>
            <a:spLocks noGrp="1"/>
          </p:cNvSpPr>
          <p:nvPr>
            <p:ph sz="quarter" idx="20"/>
          </p:nvPr>
        </p:nvSpPr>
        <p:spPr>
          <a:xfrm>
            <a:off x="6771909" y="5425940"/>
            <a:ext cx="2025254" cy="1190625"/>
          </a:xfrm>
          <a:prstGeom prst="rect">
            <a:avLst/>
          </a:prstGeom>
        </p:spPr>
        <p:txBody>
          <a:bodyPr>
            <a:noAutofit/>
          </a:bodyPr>
          <a:lstStyle>
            <a:lvl1pPr marL="0" indent="0">
              <a:buNone/>
              <a:defRPr sz="2000">
                <a:solidFill>
                  <a:schemeClr val="tx1"/>
                </a:solidFill>
              </a:defRPr>
            </a:lvl1pPr>
            <a:lvl2pPr marL="457189" indent="0">
              <a:buNone/>
              <a:defRPr sz="2000">
                <a:solidFill>
                  <a:schemeClr val="tx1"/>
                </a:solidFill>
              </a:defRPr>
            </a:lvl2pPr>
            <a:lvl3pPr marL="914377" indent="0">
              <a:buNone/>
              <a:defRPr sz="2000">
                <a:solidFill>
                  <a:schemeClr val="tx1"/>
                </a:solidFill>
              </a:defRPr>
            </a:lvl3pPr>
            <a:lvl4pPr marL="1371566" indent="0">
              <a:buNone/>
              <a:defRPr sz="2000">
                <a:solidFill>
                  <a:schemeClr val="tx1"/>
                </a:solidFill>
              </a:defRPr>
            </a:lvl4pPr>
            <a:lvl5pPr marL="1828754" indent="0">
              <a:buNone/>
              <a:defRPr sz="2000">
                <a:solidFill>
                  <a:schemeClr val="tx1"/>
                </a:solidFill>
              </a:defRPr>
            </a:lvl5pPr>
          </a:lstStyle>
          <a:p>
            <a:pPr lvl="0"/>
            <a:r>
              <a:rPr lang="en-US"/>
              <a:t>Click to edit Master text styles</a:t>
            </a:r>
          </a:p>
        </p:txBody>
      </p:sp>
      <p:sp>
        <p:nvSpPr>
          <p:cNvPr id="69" name="Oval 68">
            <a:extLst>
              <a:ext uri="{FF2B5EF4-FFF2-40B4-BE49-F238E27FC236}">
                <a16:creationId xmlns:a16="http://schemas.microsoft.com/office/drawing/2014/main" id="{F71C8F37-1573-EA4D-A74F-D8DAFA8150AC}"/>
              </a:ext>
            </a:extLst>
          </p:cNvPr>
          <p:cNvSpPr/>
          <p:nvPr userDrawn="1"/>
        </p:nvSpPr>
        <p:spPr>
          <a:xfrm rot="10800000" flipV="1">
            <a:off x="1195480" y="5185996"/>
            <a:ext cx="136157" cy="18154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0" name="Oval 69">
            <a:extLst>
              <a:ext uri="{FF2B5EF4-FFF2-40B4-BE49-F238E27FC236}">
                <a16:creationId xmlns:a16="http://schemas.microsoft.com/office/drawing/2014/main" id="{D809D9FA-62A4-424A-BDC3-A487A38C5B6C}"/>
              </a:ext>
            </a:extLst>
          </p:cNvPr>
          <p:cNvSpPr/>
          <p:nvPr userDrawn="1"/>
        </p:nvSpPr>
        <p:spPr>
          <a:xfrm rot="10800000" flipV="1">
            <a:off x="4497527" y="5185996"/>
            <a:ext cx="136157" cy="18154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1" name="Oval 70">
            <a:extLst>
              <a:ext uri="{FF2B5EF4-FFF2-40B4-BE49-F238E27FC236}">
                <a16:creationId xmlns:a16="http://schemas.microsoft.com/office/drawing/2014/main" id="{16B4F832-A5A2-5640-98EC-27F2766AFC93}"/>
              </a:ext>
            </a:extLst>
          </p:cNvPr>
          <p:cNvSpPr/>
          <p:nvPr userDrawn="1"/>
        </p:nvSpPr>
        <p:spPr>
          <a:xfrm rot="10800000" flipV="1">
            <a:off x="7796591" y="5182452"/>
            <a:ext cx="136157" cy="18154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2" name="Oval 71">
            <a:extLst>
              <a:ext uri="{FF2B5EF4-FFF2-40B4-BE49-F238E27FC236}">
                <a16:creationId xmlns:a16="http://schemas.microsoft.com/office/drawing/2014/main" id="{94534D1F-F705-7E4B-9ACE-9AF7C6DF8C1B}"/>
              </a:ext>
            </a:extLst>
          </p:cNvPr>
          <p:cNvSpPr/>
          <p:nvPr userDrawn="1"/>
        </p:nvSpPr>
        <p:spPr>
          <a:xfrm rot="10800000" flipV="1">
            <a:off x="2846756" y="2447011"/>
            <a:ext cx="136157" cy="18154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3" name="Oval 72">
            <a:extLst>
              <a:ext uri="{FF2B5EF4-FFF2-40B4-BE49-F238E27FC236}">
                <a16:creationId xmlns:a16="http://schemas.microsoft.com/office/drawing/2014/main" id="{47E93BB6-E572-DC42-AF92-1D70E363D914}"/>
              </a:ext>
            </a:extLst>
          </p:cNvPr>
          <p:cNvSpPr/>
          <p:nvPr userDrawn="1"/>
        </p:nvSpPr>
        <p:spPr>
          <a:xfrm rot="10800000" flipV="1">
            <a:off x="6149694" y="2439404"/>
            <a:ext cx="136157" cy="18154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21623217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userDrawn="1">
  <p:cSld name="1_Section Header">
    <p:bg>
      <p:bgPr>
        <a:blipFill dpi="0" rotWithShape="1">
          <a:blip r:embed="rId2" cstate="print">
            <a:lum/>
          </a:blip>
          <a:srcRect/>
          <a:stretch>
            <a:fillRect t="-25000" b="-25000"/>
          </a:stretch>
        </a:blipFill>
        <a:effectLst/>
      </p:bgPr>
    </p:bg>
    <p:spTree>
      <p:nvGrpSpPr>
        <p:cNvPr id="1" name=""/>
        <p:cNvGrpSpPr/>
        <p:nvPr/>
      </p:nvGrpSpPr>
      <p:grpSpPr>
        <a:xfrm>
          <a:off x="0" y="0"/>
          <a:ext cx="0" cy="0"/>
          <a:chOff x="0" y="0"/>
          <a:chExt cx="0" cy="0"/>
        </a:xfrm>
      </p:grpSpPr>
      <p:pic>
        <p:nvPicPr>
          <p:cNvPr id="7" name="Picture 6" descr="A drawing of a cartoon character&#10;&#10;Description automatically generated">
            <a:extLst>
              <a:ext uri="{FF2B5EF4-FFF2-40B4-BE49-F238E27FC236}">
                <a16:creationId xmlns:a16="http://schemas.microsoft.com/office/drawing/2014/main" id="{A0EA085E-5038-4EB4-B32B-4FCEBB43E20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200" y="2302328"/>
            <a:ext cx="1219200" cy="1012372"/>
          </a:xfrm>
          <a:prstGeom prst="rect">
            <a:avLst/>
          </a:prstGeom>
        </p:spPr>
      </p:pic>
      <p:sp>
        <p:nvSpPr>
          <p:cNvPr id="9" name="Rectangle 8"/>
          <p:cNvSpPr/>
          <p:nvPr/>
        </p:nvSpPr>
        <p:spPr>
          <a:xfrm>
            <a:off x="1371600" y="2286000"/>
            <a:ext cx="7772400" cy="990600"/>
          </a:xfrm>
          <a:prstGeom prst="rect">
            <a:avLst/>
          </a:prstGeom>
          <a:solidFill>
            <a:srgbClr val="FF961E"/>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lnSpc>
                <a:spcPct val="90000"/>
              </a:lnSpc>
              <a:spcBef>
                <a:spcPct val="20000"/>
              </a:spcBef>
              <a:spcAft>
                <a:spcPct val="0"/>
              </a:spcAft>
              <a:buSzPct val="100000"/>
              <a:buFont typeface="Wingdings" pitchFamily="2" charset="2"/>
              <a:buChar char="•"/>
            </a:pPr>
            <a:endParaRPr lang="en-US" sz="1800">
              <a:solidFill>
                <a:prstClr val="white"/>
              </a:solidFill>
            </a:endParaRPr>
          </a:p>
        </p:txBody>
      </p:sp>
      <p:sp>
        <p:nvSpPr>
          <p:cNvPr id="2" name="Title 1"/>
          <p:cNvSpPr>
            <a:spLocks noGrp="1"/>
          </p:cNvSpPr>
          <p:nvPr userDrawn="1">
            <p:ph type="title"/>
          </p:nvPr>
        </p:nvSpPr>
        <p:spPr>
          <a:xfrm>
            <a:off x="1524000" y="2438400"/>
            <a:ext cx="7467600" cy="762000"/>
          </a:xfrm>
        </p:spPr>
        <p:txBody>
          <a:bodyPr>
            <a:normAutofit/>
          </a:bodyPr>
          <a:lstStyle>
            <a:lvl1pPr algn="l">
              <a:buNone/>
              <a:defRPr sz="3600" b="0" cap="none">
                <a:solidFill>
                  <a:srgbClr val="FFFFFF"/>
                </a:solidFill>
              </a:defRPr>
            </a:lvl1pPr>
          </a:lstStyle>
          <a:p>
            <a:r>
              <a:rPr kumimoji="0" lang="en-US"/>
              <a:t>Click to edit Master title style</a:t>
            </a:r>
          </a:p>
        </p:txBody>
      </p:sp>
      <p:sp>
        <p:nvSpPr>
          <p:cNvPr id="6" name="Rectangle 5"/>
          <p:cNvSpPr/>
          <p:nvPr userDrawn="1"/>
        </p:nvSpPr>
        <p:spPr>
          <a:xfrm>
            <a:off x="8153400" y="6477000"/>
            <a:ext cx="533400" cy="228600"/>
          </a:xfrm>
          <a:prstGeom prst="rect">
            <a:avLst/>
          </a:prstGeom>
          <a:solidFill>
            <a:srgbClr val="5A63BE"/>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lnSpc>
                <a:spcPct val="90000"/>
              </a:lnSpc>
              <a:spcBef>
                <a:spcPct val="20000"/>
              </a:spcBef>
              <a:spcAft>
                <a:spcPct val="0"/>
              </a:spcAft>
              <a:buSzPct val="100000"/>
              <a:buFont typeface="Wingdings" pitchFamily="2" charset="2"/>
              <a:buNone/>
            </a:pPr>
            <a:fld id="{5A07F5AD-1FF0-4BDC-8D61-3792E9B5B4FD}" type="slidenum">
              <a:rPr lang="en-US" sz="1200" smtClean="0">
                <a:solidFill>
                  <a:prstClr val="white"/>
                </a:solidFill>
              </a:rPr>
              <a:pPr algn="ctr" fontAlgn="base">
                <a:lnSpc>
                  <a:spcPct val="90000"/>
                </a:lnSpc>
                <a:spcBef>
                  <a:spcPct val="20000"/>
                </a:spcBef>
                <a:spcAft>
                  <a:spcPct val="0"/>
                </a:spcAft>
                <a:buSzPct val="100000"/>
                <a:buFont typeface="Wingdings" pitchFamily="2" charset="2"/>
                <a:buNone/>
              </a:pPr>
              <a:t>‹#›</a:t>
            </a:fld>
            <a:endParaRPr lang="en-US" sz="1400">
              <a:solidFill>
                <a:prstClr val="white"/>
              </a:solidFill>
            </a:endParaRPr>
          </a:p>
        </p:txBody>
      </p:sp>
    </p:spTree>
    <p:extLst>
      <p:ext uri="{BB962C8B-B14F-4D97-AF65-F5344CB8AC3E}">
        <p14:creationId xmlns:p14="http://schemas.microsoft.com/office/powerpoint/2010/main" val="2611966137"/>
      </p:ext>
    </p:extLst>
  </p:cSld>
  <p:clrMapOvr>
    <a:overrideClrMapping bg1="lt1" tx1="dk1" bg2="lt2" tx2="dk2" accent1="accent1" accent2="accent2" accent3="accent3" accent4="accent4" accent5="accent5" accent6="accent6" hlink="hlink" folHlink="folHlink"/>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10" Type="http://schemas.openxmlformats.org/officeDocument/2006/relationships/image" Target="../media/image1.png"/><Relationship Id="rId4" Type="http://schemas.openxmlformats.org/officeDocument/2006/relationships/slideLayout" Target="../slideLayouts/slideLayout10.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7.xml"/><Relationship Id="rId7"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image" Target="../media/image6.png"/><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theme" Target="../theme/theme6.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slideLayout" Target="../slideLayouts/slideLayout75.xml"/><Relationship Id="rId26" Type="http://schemas.openxmlformats.org/officeDocument/2006/relationships/slideLayout" Target="../slideLayouts/slideLayout83.xml"/><Relationship Id="rId3" Type="http://schemas.openxmlformats.org/officeDocument/2006/relationships/slideLayout" Target="../slideLayouts/slideLayout60.xml"/><Relationship Id="rId21" Type="http://schemas.openxmlformats.org/officeDocument/2006/relationships/slideLayout" Target="../slideLayouts/slideLayout78.xml"/><Relationship Id="rId34" Type="http://schemas.openxmlformats.org/officeDocument/2006/relationships/slideLayout" Target="../slideLayouts/slideLayout91.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5" Type="http://schemas.openxmlformats.org/officeDocument/2006/relationships/slideLayout" Target="../slideLayouts/slideLayout82.xml"/><Relationship Id="rId33" Type="http://schemas.openxmlformats.org/officeDocument/2006/relationships/slideLayout" Target="../slideLayouts/slideLayout90.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slideLayout" Target="../slideLayouts/slideLayout77.xml"/><Relationship Id="rId29" Type="http://schemas.openxmlformats.org/officeDocument/2006/relationships/slideLayout" Target="../slideLayouts/slideLayout86.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24" Type="http://schemas.openxmlformats.org/officeDocument/2006/relationships/slideLayout" Target="../slideLayouts/slideLayout81.xml"/><Relationship Id="rId32" Type="http://schemas.openxmlformats.org/officeDocument/2006/relationships/slideLayout" Target="../slideLayouts/slideLayout89.xml"/><Relationship Id="rId37" Type="http://schemas.openxmlformats.org/officeDocument/2006/relationships/theme" Target="../theme/theme7.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23" Type="http://schemas.openxmlformats.org/officeDocument/2006/relationships/slideLayout" Target="../slideLayouts/slideLayout80.xml"/><Relationship Id="rId28" Type="http://schemas.openxmlformats.org/officeDocument/2006/relationships/slideLayout" Target="../slideLayouts/slideLayout85.xml"/><Relationship Id="rId36" Type="http://schemas.openxmlformats.org/officeDocument/2006/relationships/slideLayout" Target="../slideLayouts/slideLayout93.xml"/><Relationship Id="rId10" Type="http://schemas.openxmlformats.org/officeDocument/2006/relationships/slideLayout" Target="../slideLayouts/slideLayout67.xml"/><Relationship Id="rId19" Type="http://schemas.openxmlformats.org/officeDocument/2006/relationships/slideLayout" Target="../slideLayouts/slideLayout76.xml"/><Relationship Id="rId31" Type="http://schemas.openxmlformats.org/officeDocument/2006/relationships/slideLayout" Target="../slideLayouts/slideLayout88.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 Id="rId22" Type="http://schemas.openxmlformats.org/officeDocument/2006/relationships/slideLayout" Target="../slideLayouts/slideLayout79.xml"/><Relationship Id="rId27" Type="http://schemas.openxmlformats.org/officeDocument/2006/relationships/slideLayout" Target="../slideLayouts/slideLayout84.xml"/><Relationship Id="rId30" Type="http://schemas.openxmlformats.org/officeDocument/2006/relationships/slideLayout" Target="../slideLayouts/slideLayout87.xml"/><Relationship Id="rId35"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traight Connector 5"/>
          <p:cNvSpPr/>
          <p:nvPr/>
        </p:nvSpPr>
        <p:spPr>
          <a:xfrm>
            <a:off x="1295399" y="6360317"/>
            <a:ext cx="7838538" cy="1"/>
          </a:xfrm>
          <a:prstGeom prst="line">
            <a:avLst/>
          </a:prstGeom>
          <a:ln w="15875">
            <a:solidFill>
              <a:srgbClr val="C80000">
                <a:alpha val="54902"/>
              </a:srgbClr>
            </a:solidFill>
          </a:ln>
        </p:spPr>
        <p:txBody>
          <a:bodyPr lIns="45719" rIns="45719"/>
          <a:lstStyle/>
          <a:p>
            <a:endParaRPr/>
          </a:p>
        </p:txBody>
      </p:sp>
      <p:pic>
        <p:nvPicPr>
          <p:cNvPr id="3" name="Picture 6" descr="Picture 6"/>
          <p:cNvPicPr>
            <a:picLocks noChangeAspect="1"/>
          </p:cNvPicPr>
          <p:nvPr/>
        </p:nvPicPr>
        <p:blipFill>
          <a:blip r:embed="rId8"/>
          <a:srcRect b="15385"/>
          <a:stretch>
            <a:fillRect/>
          </a:stretch>
        </p:blipFill>
        <p:spPr>
          <a:xfrm>
            <a:off x="10065" y="6019800"/>
            <a:ext cx="1371397" cy="838200"/>
          </a:xfrm>
          <a:prstGeom prst="rect">
            <a:avLst/>
          </a:prstGeom>
          <a:ln w="12700">
            <a:miter lim="400000"/>
          </a:ln>
        </p:spPr>
      </p:pic>
      <p:sp>
        <p:nvSpPr>
          <p:cNvPr id="4" name="Slide Number"/>
          <p:cNvSpPr txBox="1">
            <a:spLocks noGrp="1"/>
          </p:cNvSpPr>
          <p:nvPr>
            <p:ph type="sldNum" sz="quarter" idx="2"/>
          </p:nvPr>
        </p:nvSpPr>
        <p:spPr>
          <a:xfrm>
            <a:off x="8600536" y="6468188"/>
            <a:ext cx="533401" cy="281941"/>
          </a:xfrm>
          <a:prstGeom prst="rect">
            <a:avLst/>
          </a:prstGeom>
          <a:solidFill>
            <a:srgbClr val="D92121"/>
          </a:solidFill>
          <a:ln w="12700">
            <a:miter lim="400000"/>
          </a:ln>
        </p:spPr>
        <p:txBody>
          <a:bodyPr lIns="45719" rIns="45719" anchor="ctr">
            <a:normAutofit/>
          </a:bodyPr>
          <a:lstStyle>
            <a:lvl1pPr algn="ctr">
              <a:defRPr sz="1400" b="1">
                <a:solidFill>
                  <a:srgbClr val="FFFFFF"/>
                </a:solidFill>
              </a:defRPr>
            </a:lvl1pPr>
          </a:lstStyle>
          <a:p>
            <a:fld id="{86CB4B4D-7CA3-9044-876B-883B54F8677D}" type="slidenum">
              <a:t>‹#›</a:t>
            </a:fld>
            <a:endParaRPr/>
          </a:p>
        </p:txBody>
      </p:sp>
      <p:sp>
        <p:nvSpPr>
          <p:cNvPr id="5" name="Date Placeholder 3"/>
          <p:cNvSpPr txBox="1"/>
          <p:nvPr/>
        </p:nvSpPr>
        <p:spPr>
          <a:xfrm>
            <a:off x="5979255" y="6446836"/>
            <a:ext cx="2575562" cy="294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r">
              <a:defRPr sz="1400">
                <a:latin typeface="Garamond"/>
                <a:ea typeface="Garamond"/>
                <a:cs typeface="Garamond"/>
                <a:sym typeface="Garamond"/>
              </a:defRPr>
            </a:lvl1pPr>
          </a:lstStyle>
          <a:p>
            <a:r>
              <a:t>June 9, 2021</a:t>
            </a:r>
          </a:p>
        </p:txBody>
      </p:sp>
      <p:sp>
        <p:nvSpPr>
          <p:cNvPr id="6" name="Title Text"/>
          <p:cNvSpPr txBox="1">
            <a:spLocks noGrp="1"/>
          </p:cNvSpPr>
          <p:nvPr>
            <p:ph type="title"/>
          </p:nvPr>
        </p:nvSpPr>
        <p:spPr>
          <a:xfrm>
            <a:off x="457200" y="92074"/>
            <a:ext cx="8229600" cy="15081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Title Text</a:t>
            </a:r>
          </a:p>
        </p:txBody>
      </p:sp>
      <p:sp>
        <p:nvSpPr>
          <p:cNvPr id="7" name="Body Level One…"/>
          <p:cNvSpPr txBox="1">
            <a:spLocks noGrp="1"/>
          </p:cNvSpPr>
          <p:nvPr>
            <p:ph type="body" idx="1"/>
          </p:nvPr>
        </p:nvSpPr>
        <p:spPr>
          <a:xfrm>
            <a:off x="457200" y="1600200"/>
            <a:ext cx="8229600" cy="5257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Lst>
  <p:transition spd="med"/>
  <p:hf hdr="0" ftr="0"/>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2060"/>
          </a:solidFill>
          <a:uFillTx/>
          <a:latin typeface="Garamond"/>
          <a:ea typeface="Garamond"/>
          <a:cs typeface="Garamond"/>
          <a:sym typeface="Garamond"/>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2060"/>
          </a:solidFill>
          <a:uFillTx/>
          <a:latin typeface="Garamond"/>
          <a:ea typeface="Garamond"/>
          <a:cs typeface="Garamond"/>
          <a:sym typeface="Garamond"/>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2060"/>
          </a:solidFill>
          <a:uFillTx/>
          <a:latin typeface="Garamond"/>
          <a:ea typeface="Garamond"/>
          <a:cs typeface="Garamond"/>
          <a:sym typeface="Garamond"/>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2060"/>
          </a:solidFill>
          <a:uFillTx/>
          <a:latin typeface="Garamond"/>
          <a:ea typeface="Garamond"/>
          <a:cs typeface="Garamond"/>
          <a:sym typeface="Garamond"/>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2060"/>
          </a:solidFill>
          <a:uFillTx/>
          <a:latin typeface="Garamond"/>
          <a:ea typeface="Garamond"/>
          <a:cs typeface="Garamond"/>
          <a:sym typeface="Garamond"/>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2060"/>
          </a:solidFill>
          <a:uFillTx/>
          <a:latin typeface="Garamond"/>
          <a:ea typeface="Garamond"/>
          <a:cs typeface="Garamond"/>
          <a:sym typeface="Garamond"/>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2060"/>
          </a:solidFill>
          <a:uFillTx/>
          <a:latin typeface="Garamond"/>
          <a:ea typeface="Garamond"/>
          <a:cs typeface="Garamond"/>
          <a:sym typeface="Garamond"/>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2060"/>
          </a:solidFill>
          <a:uFillTx/>
          <a:latin typeface="Garamond"/>
          <a:ea typeface="Garamond"/>
          <a:cs typeface="Garamond"/>
          <a:sym typeface="Garamond"/>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2060"/>
          </a:solidFill>
          <a:uFillTx/>
          <a:latin typeface="Garamond"/>
          <a:ea typeface="Garamond"/>
          <a:cs typeface="Garamond"/>
          <a:sym typeface="Garamond"/>
        </a:defRPr>
      </a:lvl9pPr>
    </p:titleStyle>
    <p:bodyStyle>
      <a:lvl1pPr marL="320040" marR="0" indent="-320040" algn="l" defTabSz="914400" rtl="0" latinLnBrk="0">
        <a:lnSpc>
          <a:spcPct val="100000"/>
        </a:lnSpc>
        <a:spcBef>
          <a:spcPts val="700"/>
        </a:spcBef>
        <a:spcAft>
          <a:spcPts val="0"/>
        </a:spcAft>
        <a:buClr>
          <a:schemeClr val="accent2"/>
        </a:buClr>
        <a:buSzPct val="60000"/>
        <a:buFontTx/>
        <a:buChar char="◻"/>
        <a:tabLst/>
        <a:defRPr sz="2900" b="0" i="0" u="none" strike="noStrike" cap="none" spc="0" baseline="0">
          <a:solidFill>
            <a:srgbClr val="000000"/>
          </a:solidFill>
          <a:uFillTx/>
          <a:latin typeface="Garamond"/>
          <a:ea typeface="Garamond"/>
          <a:cs typeface="Garamond"/>
          <a:sym typeface="Garamond"/>
        </a:defRPr>
      </a:lvl1pPr>
      <a:lvl2pPr marL="671732" marR="0" indent="-305972" algn="l" defTabSz="914400" rtl="0" latinLnBrk="0">
        <a:lnSpc>
          <a:spcPct val="100000"/>
        </a:lnSpc>
        <a:spcBef>
          <a:spcPts val="700"/>
        </a:spcBef>
        <a:spcAft>
          <a:spcPts val="0"/>
        </a:spcAft>
        <a:buClr>
          <a:schemeClr val="accent2"/>
        </a:buClr>
        <a:buSzPct val="70000"/>
        <a:buFontTx/>
        <a:buChar char=""/>
        <a:tabLst/>
        <a:defRPr sz="2900" b="0" i="0" u="none" strike="noStrike" cap="none" spc="0" baseline="0">
          <a:solidFill>
            <a:srgbClr val="000000"/>
          </a:solidFill>
          <a:uFillTx/>
          <a:latin typeface="Garamond"/>
          <a:ea typeface="Garamond"/>
          <a:cs typeface="Garamond"/>
          <a:sym typeface="Garamond"/>
        </a:defRPr>
      </a:lvl2pPr>
      <a:lvl3pPr marL="974034" marR="0" indent="-288234" algn="l" defTabSz="914400" rtl="0" latinLnBrk="0">
        <a:lnSpc>
          <a:spcPct val="100000"/>
        </a:lnSpc>
        <a:spcBef>
          <a:spcPts val="700"/>
        </a:spcBef>
        <a:spcAft>
          <a:spcPts val="0"/>
        </a:spcAft>
        <a:buClr>
          <a:schemeClr val="accent2"/>
        </a:buClr>
        <a:buSzPct val="75000"/>
        <a:buFontTx/>
        <a:buChar char="■"/>
        <a:tabLst/>
        <a:defRPr sz="2900" b="0" i="0" u="none" strike="noStrike" cap="none" spc="0" baseline="0">
          <a:solidFill>
            <a:srgbClr val="000000"/>
          </a:solidFill>
          <a:uFillTx/>
          <a:latin typeface="Garamond"/>
          <a:ea typeface="Garamond"/>
          <a:cs typeface="Garamond"/>
          <a:sym typeface="Garamond"/>
        </a:defRPr>
      </a:lvl3pPr>
      <a:lvl4pPr marL="1474469" marR="0" indent="-331469" algn="l" defTabSz="914400" rtl="0" latinLnBrk="0">
        <a:lnSpc>
          <a:spcPct val="100000"/>
        </a:lnSpc>
        <a:spcBef>
          <a:spcPts val="700"/>
        </a:spcBef>
        <a:spcAft>
          <a:spcPts val="0"/>
        </a:spcAft>
        <a:buClr>
          <a:schemeClr val="accent2"/>
        </a:buClr>
        <a:buSzPct val="75000"/>
        <a:buFontTx/>
        <a:buChar char="■"/>
        <a:tabLst/>
        <a:defRPr sz="2900" b="0" i="0" u="none" strike="noStrike" cap="none" spc="0" baseline="0">
          <a:solidFill>
            <a:srgbClr val="000000"/>
          </a:solidFill>
          <a:uFillTx/>
          <a:latin typeface="Garamond"/>
          <a:ea typeface="Garamond"/>
          <a:cs typeface="Garamond"/>
          <a:sym typeface="Garamond"/>
        </a:defRPr>
      </a:lvl4pPr>
      <a:lvl5pPr marL="1931670" marR="0" indent="-331470" algn="l" defTabSz="914400" rtl="0" latinLnBrk="0">
        <a:lnSpc>
          <a:spcPct val="100000"/>
        </a:lnSpc>
        <a:spcBef>
          <a:spcPts val="700"/>
        </a:spcBef>
        <a:spcAft>
          <a:spcPts val="0"/>
        </a:spcAft>
        <a:buClr>
          <a:schemeClr val="accent2"/>
        </a:buClr>
        <a:buSzPct val="65000"/>
        <a:buFontTx/>
        <a:buChar char="■"/>
        <a:tabLst/>
        <a:defRPr sz="2900" b="0" i="0" u="none" strike="noStrike" cap="none" spc="0" baseline="0">
          <a:solidFill>
            <a:srgbClr val="000000"/>
          </a:solidFill>
          <a:uFillTx/>
          <a:latin typeface="Garamond"/>
          <a:ea typeface="Garamond"/>
          <a:cs typeface="Garamond"/>
          <a:sym typeface="Garamond"/>
        </a:defRPr>
      </a:lvl5pPr>
      <a:lvl6pPr marL="2242820" marR="0" indent="-368300" algn="l" defTabSz="914400" rtl="0" latinLnBrk="0">
        <a:lnSpc>
          <a:spcPct val="100000"/>
        </a:lnSpc>
        <a:spcBef>
          <a:spcPts val="700"/>
        </a:spcBef>
        <a:spcAft>
          <a:spcPts val="0"/>
        </a:spcAft>
        <a:buClr>
          <a:schemeClr val="accent2"/>
        </a:buClr>
        <a:buSzPct val="100000"/>
        <a:buFontTx/>
        <a:buChar char="▪"/>
        <a:tabLst/>
        <a:defRPr sz="2900" b="0" i="0" u="none" strike="noStrike" cap="none" spc="0" baseline="0">
          <a:solidFill>
            <a:srgbClr val="000000"/>
          </a:solidFill>
          <a:uFillTx/>
          <a:latin typeface="Garamond"/>
          <a:ea typeface="Garamond"/>
          <a:cs typeface="Garamond"/>
          <a:sym typeface="Garamond"/>
        </a:defRPr>
      </a:lvl6pPr>
      <a:lvl7pPr marL="2517139" marR="0" indent="-368300" algn="l" defTabSz="914400" rtl="0" latinLnBrk="0">
        <a:lnSpc>
          <a:spcPct val="100000"/>
        </a:lnSpc>
        <a:spcBef>
          <a:spcPts val="700"/>
        </a:spcBef>
        <a:spcAft>
          <a:spcPts val="0"/>
        </a:spcAft>
        <a:buClr>
          <a:schemeClr val="accent2"/>
        </a:buClr>
        <a:buSzPct val="100000"/>
        <a:buFontTx/>
        <a:buChar char="▪"/>
        <a:tabLst/>
        <a:defRPr sz="2900" b="0" i="0" u="none" strike="noStrike" cap="none" spc="0" baseline="0">
          <a:solidFill>
            <a:srgbClr val="000000"/>
          </a:solidFill>
          <a:uFillTx/>
          <a:latin typeface="Garamond"/>
          <a:ea typeface="Garamond"/>
          <a:cs typeface="Garamond"/>
          <a:sym typeface="Garamond"/>
        </a:defRPr>
      </a:lvl7pPr>
      <a:lvl8pPr marL="2791460" marR="0" indent="-368300" algn="l" defTabSz="914400" rtl="0" latinLnBrk="0">
        <a:lnSpc>
          <a:spcPct val="100000"/>
        </a:lnSpc>
        <a:spcBef>
          <a:spcPts val="700"/>
        </a:spcBef>
        <a:spcAft>
          <a:spcPts val="0"/>
        </a:spcAft>
        <a:buClr>
          <a:schemeClr val="accent2"/>
        </a:buClr>
        <a:buSzPct val="100000"/>
        <a:buFontTx/>
        <a:buChar char="▪"/>
        <a:tabLst/>
        <a:defRPr sz="2900" b="0" i="0" u="none" strike="noStrike" cap="none" spc="0" baseline="0">
          <a:solidFill>
            <a:srgbClr val="000000"/>
          </a:solidFill>
          <a:uFillTx/>
          <a:latin typeface="Garamond"/>
          <a:ea typeface="Garamond"/>
          <a:cs typeface="Garamond"/>
          <a:sym typeface="Garamond"/>
        </a:defRPr>
      </a:lvl8pPr>
      <a:lvl9pPr marL="3065779" marR="0" indent="-368300" algn="l" defTabSz="914400" rtl="0" latinLnBrk="0">
        <a:lnSpc>
          <a:spcPct val="100000"/>
        </a:lnSpc>
        <a:spcBef>
          <a:spcPts val="700"/>
        </a:spcBef>
        <a:spcAft>
          <a:spcPts val="0"/>
        </a:spcAft>
        <a:buClr>
          <a:schemeClr val="accent2"/>
        </a:buClr>
        <a:buSzPct val="100000"/>
        <a:buFontTx/>
        <a:buChar char="▪"/>
        <a:tabLst/>
        <a:defRPr sz="2900" b="0" i="0" u="none" strike="noStrike" cap="none" spc="0" baseline="0">
          <a:solidFill>
            <a:srgbClr val="000000"/>
          </a:solidFill>
          <a:uFillTx/>
          <a:latin typeface="Garamond"/>
          <a:ea typeface="Garamond"/>
          <a:cs typeface="Garamond"/>
          <a:sym typeface="Garamond"/>
        </a:defRPr>
      </a:lvl9pPr>
    </p:bodyStyle>
    <p:otherStyle>
      <a:lvl1pPr marL="0" marR="0" indent="0" algn="ctr" defTabSz="914400" rtl="0" latinLnBrk="0">
        <a:lnSpc>
          <a:spcPct val="100000"/>
        </a:lnSpc>
        <a:spcBef>
          <a:spcPts val="0"/>
        </a:spcBef>
        <a:spcAft>
          <a:spcPts val="0"/>
        </a:spcAft>
        <a:buClrTx/>
        <a:buSzTx/>
        <a:buFontTx/>
        <a:buNone/>
        <a:tabLst/>
        <a:defRPr sz="1400" b="1" i="0" u="none" strike="noStrike" cap="none" spc="0" baseline="0">
          <a:solidFill>
            <a:schemeClr val="tx1"/>
          </a:solidFill>
          <a:uFillTx/>
          <a:latin typeface="+mn-lt"/>
          <a:ea typeface="+mn-ea"/>
          <a:cs typeface="+mn-cs"/>
          <a:sym typeface="Tw Cen MT"/>
        </a:defRPr>
      </a:lvl1pPr>
      <a:lvl2pPr marL="0" marR="0" indent="457200" algn="ctr" defTabSz="914400" rtl="0" latinLnBrk="0">
        <a:lnSpc>
          <a:spcPct val="100000"/>
        </a:lnSpc>
        <a:spcBef>
          <a:spcPts val="0"/>
        </a:spcBef>
        <a:spcAft>
          <a:spcPts val="0"/>
        </a:spcAft>
        <a:buClrTx/>
        <a:buSzTx/>
        <a:buFontTx/>
        <a:buNone/>
        <a:tabLst/>
        <a:defRPr sz="1400" b="1" i="0" u="none" strike="noStrike" cap="none" spc="0" baseline="0">
          <a:solidFill>
            <a:schemeClr val="tx1"/>
          </a:solidFill>
          <a:uFillTx/>
          <a:latin typeface="+mn-lt"/>
          <a:ea typeface="+mn-ea"/>
          <a:cs typeface="+mn-cs"/>
          <a:sym typeface="Tw Cen MT"/>
        </a:defRPr>
      </a:lvl2pPr>
      <a:lvl3pPr marL="0" marR="0" indent="914400" algn="ctr" defTabSz="914400" rtl="0" latinLnBrk="0">
        <a:lnSpc>
          <a:spcPct val="100000"/>
        </a:lnSpc>
        <a:spcBef>
          <a:spcPts val="0"/>
        </a:spcBef>
        <a:spcAft>
          <a:spcPts val="0"/>
        </a:spcAft>
        <a:buClrTx/>
        <a:buSzTx/>
        <a:buFontTx/>
        <a:buNone/>
        <a:tabLst/>
        <a:defRPr sz="1400" b="1" i="0" u="none" strike="noStrike" cap="none" spc="0" baseline="0">
          <a:solidFill>
            <a:schemeClr val="tx1"/>
          </a:solidFill>
          <a:uFillTx/>
          <a:latin typeface="+mn-lt"/>
          <a:ea typeface="+mn-ea"/>
          <a:cs typeface="+mn-cs"/>
          <a:sym typeface="Tw Cen MT"/>
        </a:defRPr>
      </a:lvl3pPr>
      <a:lvl4pPr marL="0" marR="0" indent="1371600" algn="ctr" defTabSz="914400" rtl="0" latinLnBrk="0">
        <a:lnSpc>
          <a:spcPct val="100000"/>
        </a:lnSpc>
        <a:spcBef>
          <a:spcPts val="0"/>
        </a:spcBef>
        <a:spcAft>
          <a:spcPts val="0"/>
        </a:spcAft>
        <a:buClrTx/>
        <a:buSzTx/>
        <a:buFontTx/>
        <a:buNone/>
        <a:tabLst/>
        <a:defRPr sz="1400" b="1" i="0" u="none" strike="noStrike" cap="none" spc="0" baseline="0">
          <a:solidFill>
            <a:schemeClr val="tx1"/>
          </a:solidFill>
          <a:uFillTx/>
          <a:latin typeface="+mn-lt"/>
          <a:ea typeface="+mn-ea"/>
          <a:cs typeface="+mn-cs"/>
          <a:sym typeface="Tw Cen MT"/>
        </a:defRPr>
      </a:lvl4pPr>
      <a:lvl5pPr marL="0" marR="0" indent="1828800" algn="ctr" defTabSz="914400" rtl="0" latinLnBrk="0">
        <a:lnSpc>
          <a:spcPct val="100000"/>
        </a:lnSpc>
        <a:spcBef>
          <a:spcPts val="0"/>
        </a:spcBef>
        <a:spcAft>
          <a:spcPts val="0"/>
        </a:spcAft>
        <a:buClrTx/>
        <a:buSzTx/>
        <a:buFontTx/>
        <a:buNone/>
        <a:tabLst/>
        <a:defRPr sz="1400" b="1" i="0" u="none" strike="noStrike" cap="none" spc="0" baseline="0">
          <a:solidFill>
            <a:schemeClr val="tx1"/>
          </a:solidFill>
          <a:uFillTx/>
          <a:latin typeface="+mn-lt"/>
          <a:ea typeface="+mn-ea"/>
          <a:cs typeface="+mn-cs"/>
          <a:sym typeface="Tw Cen MT"/>
        </a:defRPr>
      </a:lvl5pPr>
      <a:lvl6pPr marL="0" marR="0" indent="2286000" algn="ctr" defTabSz="914400" rtl="0" latinLnBrk="0">
        <a:lnSpc>
          <a:spcPct val="100000"/>
        </a:lnSpc>
        <a:spcBef>
          <a:spcPts val="0"/>
        </a:spcBef>
        <a:spcAft>
          <a:spcPts val="0"/>
        </a:spcAft>
        <a:buClrTx/>
        <a:buSzTx/>
        <a:buFontTx/>
        <a:buNone/>
        <a:tabLst/>
        <a:defRPr sz="1400" b="1" i="0" u="none" strike="noStrike" cap="none" spc="0" baseline="0">
          <a:solidFill>
            <a:schemeClr val="tx1"/>
          </a:solidFill>
          <a:uFillTx/>
          <a:latin typeface="+mn-lt"/>
          <a:ea typeface="+mn-ea"/>
          <a:cs typeface="+mn-cs"/>
          <a:sym typeface="Tw Cen MT"/>
        </a:defRPr>
      </a:lvl6pPr>
      <a:lvl7pPr marL="0" marR="0" indent="2743200" algn="ctr" defTabSz="914400" rtl="0" latinLnBrk="0">
        <a:lnSpc>
          <a:spcPct val="100000"/>
        </a:lnSpc>
        <a:spcBef>
          <a:spcPts val="0"/>
        </a:spcBef>
        <a:spcAft>
          <a:spcPts val="0"/>
        </a:spcAft>
        <a:buClrTx/>
        <a:buSzTx/>
        <a:buFontTx/>
        <a:buNone/>
        <a:tabLst/>
        <a:defRPr sz="1400" b="1" i="0" u="none" strike="noStrike" cap="none" spc="0" baseline="0">
          <a:solidFill>
            <a:schemeClr val="tx1"/>
          </a:solidFill>
          <a:uFillTx/>
          <a:latin typeface="+mn-lt"/>
          <a:ea typeface="+mn-ea"/>
          <a:cs typeface="+mn-cs"/>
          <a:sym typeface="Tw Cen MT"/>
        </a:defRPr>
      </a:lvl7pPr>
      <a:lvl8pPr marL="0" marR="0" indent="3200400" algn="ctr" defTabSz="914400" rtl="0" latinLnBrk="0">
        <a:lnSpc>
          <a:spcPct val="100000"/>
        </a:lnSpc>
        <a:spcBef>
          <a:spcPts val="0"/>
        </a:spcBef>
        <a:spcAft>
          <a:spcPts val="0"/>
        </a:spcAft>
        <a:buClrTx/>
        <a:buSzTx/>
        <a:buFontTx/>
        <a:buNone/>
        <a:tabLst/>
        <a:defRPr sz="1400" b="1" i="0" u="none" strike="noStrike" cap="none" spc="0" baseline="0">
          <a:solidFill>
            <a:schemeClr val="tx1"/>
          </a:solidFill>
          <a:uFillTx/>
          <a:latin typeface="+mn-lt"/>
          <a:ea typeface="+mn-ea"/>
          <a:cs typeface="+mn-cs"/>
          <a:sym typeface="Tw Cen MT"/>
        </a:defRPr>
      </a:lvl8pPr>
      <a:lvl9pPr marL="0" marR="0" indent="3657600" algn="ctr" defTabSz="914400" rtl="0" latinLnBrk="0">
        <a:lnSpc>
          <a:spcPct val="100000"/>
        </a:lnSpc>
        <a:spcBef>
          <a:spcPts val="0"/>
        </a:spcBef>
        <a:spcAft>
          <a:spcPts val="0"/>
        </a:spcAft>
        <a:buClrTx/>
        <a:buSzTx/>
        <a:buFontTx/>
        <a:buNone/>
        <a:tabLst/>
        <a:defRPr sz="1400" b="1" i="0" u="none" strike="noStrike" cap="none" spc="0" baseline="0">
          <a:solidFill>
            <a:schemeClr val="tx1"/>
          </a:solidFill>
          <a:uFillTx/>
          <a:latin typeface="+mn-lt"/>
          <a:ea typeface="+mn-ea"/>
          <a:cs typeface="+mn-cs"/>
          <a:sym typeface="Tw Cen MT"/>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cxnSp>
        <p:nvCxnSpPr>
          <p:cNvPr id="6" name="Google Shape;6;p34"/>
          <p:cNvCxnSpPr/>
          <p:nvPr/>
        </p:nvCxnSpPr>
        <p:spPr>
          <a:xfrm>
            <a:off x="1295399" y="6360317"/>
            <a:ext cx="7838538" cy="1"/>
          </a:xfrm>
          <a:prstGeom prst="straightConnector1">
            <a:avLst/>
          </a:prstGeom>
          <a:noFill/>
          <a:ln w="15875" cap="flat" cmpd="sng">
            <a:solidFill>
              <a:srgbClr val="C80000">
                <a:alpha val="54901"/>
              </a:srgbClr>
            </a:solidFill>
            <a:prstDash val="solid"/>
            <a:round/>
            <a:headEnd type="none" w="sm" len="sm"/>
            <a:tailEnd type="none" w="sm" len="sm"/>
          </a:ln>
        </p:spPr>
      </p:cxnSp>
      <p:pic>
        <p:nvPicPr>
          <p:cNvPr id="7" name="Google Shape;7;p34" descr="Picture 6"/>
          <p:cNvPicPr preferRelativeResize="0"/>
          <p:nvPr/>
        </p:nvPicPr>
        <p:blipFill rotWithShape="1">
          <a:blip r:embed="rId10">
            <a:alphaModFix/>
          </a:blip>
          <a:srcRect b="15385"/>
          <a:stretch/>
        </p:blipFill>
        <p:spPr>
          <a:xfrm>
            <a:off x="10065" y="6019800"/>
            <a:ext cx="1371397" cy="838200"/>
          </a:xfrm>
          <a:prstGeom prst="rect">
            <a:avLst/>
          </a:prstGeom>
          <a:noFill/>
          <a:ln>
            <a:noFill/>
          </a:ln>
        </p:spPr>
      </p:pic>
      <p:sp>
        <p:nvSpPr>
          <p:cNvPr id="8" name="Google Shape;8;p34"/>
          <p:cNvSpPr txBox="1">
            <a:spLocks noGrp="1"/>
          </p:cNvSpPr>
          <p:nvPr>
            <p:ph type="sldNum" idx="12"/>
          </p:nvPr>
        </p:nvSpPr>
        <p:spPr>
          <a:xfrm>
            <a:off x="8600536" y="6468188"/>
            <a:ext cx="533401" cy="281941"/>
          </a:xfrm>
          <a:prstGeom prst="rect">
            <a:avLst/>
          </a:prstGeom>
          <a:solidFill>
            <a:srgbClr val="D92121"/>
          </a:solidFill>
          <a:ln>
            <a:noFill/>
          </a:ln>
        </p:spPr>
        <p:txBody>
          <a:bodyPr spcFirstLastPara="1" wrap="square" lIns="45700" tIns="45700" rIns="45700" bIns="45700" anchor="ctr" anchorCtr="0">
            <a:normAutofit/>
          </a:bodyPr>
          <a:lstStyle>
            <a:lvl1pPr marL="0" marR="0" lvl="0" indent="0" algn="ctr" rtl="0">
              <a:lnSpc>
                <a:spcPct val="100000"/>
              </a:lnSpc>
              <a:spcBef>
                <a:spcPts val="0"/>
              </a:spcBef>
              <a:spcAft>
                <a:spcPts val="0"/>
              </a:spcAft>
              <a:buClr>
                <a:srgbClr val="FFFFFF"/>
              </a:buClr>
              <a:buSzPts val="1400"/>
              <a:buFont typeface="Twentieth Century"/>
              <a:buNone/>
              <a:defRPr sz="1400" b="1" i="0" u="none" strike="noStrike" cap="none">
                <a:solidFill>
                  <a:srgbClr val="FFFFFF"/>
                </a:solidFill>
                <a:latin typeface="Twentieth Century"/>
                <a:ea typeface="Twentieth Century"/>
                <a:cs typeface="Twentieth Century"/>
                <a:sym typeface="Twentieth Century"/>
              </a:defRPr>
            </a:lvl1pPr>
            <a:lvl2pPr marL="0" marR="0" lvl="1" indent="0" algn="ctr" rtl="0">
              <a:lnSpc>
                <a:spcPct val="100000"/>
              </a:lnSpc>
              <a:spcBef>
                <a:spcPts val="0"/>
              </a:spcBef>
              <a:spcAft>
                <a:spcPts val="0"/>
              </a:spcAft>
              <a:buClr>
                <a:srgbClr val="FFFFFF"/>
              </a:buClr>
              <a:buSzPts val="1400"/>
              <a:buFont typeface="Twentieth Century"/>
              <a:buNone/>
              <a:defRPr sz="1400" b="1" i="0" u="none" strike="noStrike" cap="none">
                <a:solidFill>
                  <a:srgbClr val="FFFFFF"/>
                </a:solidFill>
                <a:latin typeface="Twentieth Century"/>
                <a:ea typeface="Twentieth Century"/>
                <a:cs typeface="Twentieth Century"/>
                <a:sym typeface="Twentieth Century"/>
              </a:defRPr>
            </a:lvl2pPr>
            <a:lvl3pPr marL="0" marR="0" lvl="2" indent="0" algn="ctr" rtl="0">
              <a:lnSpc>
                <a:spcPct val="100000"/>
              </a:lnSpc>
              <a:spcBef>
                <a:spcPts val="0"/>
              </a:spcBef>
              <a:spcAft>
                <a:spcPts val="0"/>
              </a:spcAft>
              <a:buClr>
                <a:srgbClr val="FFFFFF"/>
              </a:buClr>
              <a:buSzPts val="1400"/>
              <a:buFont typeface="Twentieth Century"/>
              <a:buNone/>
              <a:defRPr sz="1400" b="1" i="0" u="none" strike="noStrike" cap="none">
                <a:solidFill>
                  <a:srgbClr val="FFFFFF"/>
                </a:solidFill>
                <a:latin typeface="Twentieth Century"/>
                <a:ea typeface="Twentieth Century"/>
                <a:cs typeface="Twentieth Century"/>
                <a:sym typeface="Twentieth Century"/>
              </a:defRPr>
            </a:lvl3pPr>
            <a:lvl4pPr marL="0" marR="0" lvl="3" indent="0" algn="ctr" rtl="0">
              <a:lnSpc>
                <a:spcPct val="100000"/>
              </a:lnSpc>
              <a:spcBef>
                <a:spcPts val="0"/>
              </a:spcBef>
              <a:spcAft>
                <a:spcPts val="0"/>
              </a:spcAft>
              <a:buClr>
                <a:srgbClr val="FFFFFF"/>
              </a:buClr>
              <a:buSzPts val="1400"/>
              <a:buFont typeface="Twentieth Century"/>
              <a:buNone/>
              <a:defRPr sz="1400" b="1" i="0" u="none" strike="noStrike" cap="none">
                <a:solidFill>
                  <a:srgbClr val="FFFFFF"/>
                </a:solidFill>
                <a:latin typeface="Twentieth Century"/>
                <a:ea typeface="Twentieth Century"/>
                <a:cs typeface="Twentieth Century"/>
                <a:sym typeface="Twentieth Century"/>
              </a:defRPr>
            </a:lvl4pPr>
            <a:lvl5pPr marL="0" marR="0" lvl="4" indent="0" algn="ctr" rtl="0">
              <a:lnSpc>
                <a:spcPct val="100000"/>
              </a:lnSpc>
              <a:spcBef>
                <a:spcPts val="0"/>
              </a:spcBef>
              <a:spcAft>
                <a:spcPts val="0"/>
              </a:spcAft>
              <a:buClr>
                <a:srgbClr val="FFFFFF"/>
              </a:buClr>
              <a:buSzPts val="1400"/>
              <a:buFont typeface="Twentieth Century"/>
              <a:buNone/>
              <a:defRPr sz="1400" b="1" i="0" u="none" strike="noStrike" cap="none">
                <a:solidFill>
                  <a:srgbClr val="FFFFFF"/>
                </a:solidFill>
                <a:latin typeface="Twentieth Century"/>
                <a:ea typeface="Twentieth Century"/>
                <a:cs typeface="Twentieth Century"/>
                <a:sym typeface="Twentieth Century"/>
              </a:defRPr>
            </a:lvl5pPr>
            <a:lvl6pPr marL="0" marR="0" lvl="5" indent="0" algn="ctr" rtl="0">
              <a:lnSpc>
                <a:spcPct val="100000"/>
              </a:lnSpc>
              <a:spcBef>
                <a:spcPts val="0"/>
              </a:spcBef>
              <a:spcAft>
                <a:spcPts val="0"/>
              </a:spcAft>
              <a:buClr>
                <a:srgbClr val="FFFFFF"/>
              </a:buClr>
              <a:buSzPts val="1400"/>
              <a:buFont typeface="Twentieth Century"/>
              <a:buNone/>
              <a:defRPr sz="1400" b="1" i="0" u="none" strike="noStrike" cap="none">
                <a:solidFill>
                  <a:srgbClr val="FFFFFF"/>
                </a:solidFill>
                <a:latin typeface="Twentieth Century"/>
                <a:ea typeface="Twentieth Century"/>
                <a:cs typeface="Twentieth Century"/>
                <a:sym typeface="Twentieth Century"/>
              </a:defRPr>
            </a:lvl6pPr>
            <a:lvl7pPr marL="0" marR="0" lvl="6" indent="0" algn="ctr" rtl="0">
              <a:lnSpc>
                <a:spcPct val="100000"/>
              </a:lnSpc>
              <a:spcBef>
                <a:spcPts val="0"/>
              </a:spcBef>
              <a:spcAft>
                <a:spcPts val="0"/>
              </a:spcAft>
              <a:buClr>
                <a:srgbClr val="FFFFFF"/>
              </a:buClr>
              <a:buSzPts val="1400"/>
              <a:buFont typeface="Twentieth Century"/>
              <a:buNone/>
              <a:defRPr sz="1400" b="1" i="0" u="none" strike="noStrike" cap="none">
                <a:solidFill>
                  <a:srgbClr val="FFFFFF"/>
                </a:solidFill>
                <a:latin typeface="Twentieth Century"/>
                <a:ea typeface="Twentieth Century"/>
                <a:cs typeface="Twentieth Century"/>
                <a:sym typeface="Twentieth Century"/>
              </a:defRPr>
            </a:lvl7pPr>
            <a:lvl8pPr marL="0" marR="0" lvl="7" indent="0" algn="ctr" rtl="0">
              <a:lnSpc>
                <a:spcPct val="100000"/>
              </a:lnSpc>
              <a:spcBef>
                <a:spcPts val="0"/>
              </a:spcBef>
              <a:spcAft>
                <a:spcPts val="0"/>
              </a:spcAft>
              <a:buClr>
                <a:srgbClr val="FFFFFF"/>
              </a:buClr>
              <a:buSzPts val="1400"/>
              <a:buFont typeface="Twentieth Century"/>
              <a:buNone/>
              <a:defRPr sz="1400" b="1" i="0" u="none" strike="noStrike" cap="none">
                <a:solidFill>
                  <a:srgbClr val="FFFFFF"/>
                </a:solidFill>
                <a:latin typeface="Twentieth Century"/>
                <a:ea typeface="Twentieth Century"/>
                <a:cs typeface="Twentieth Century"/>
                <a:sym typeface="Twentieth Century"/>
              </a:defRPr>
            </a:lvl8pPr>
            <a:lvl9pPr marL="0" marR="0" lvl="8" indent="0" algn="ctr" rtl="0">
              <a:lnSpc>
                <a:spcPct val="100000"/>
              </a:lnSpc>
              <a:spcBef>
                <a:spcPts val="0"/>
              </a:spcBef>
              <a:spcAft>
                <a:spcPts val="0"/>
              </a:spcAft>
              <a:buClr>
                <a:srgbClr val="FFFFFF"/>
              </a:buClr>
              <a:buSzPts val="1400"/>
              <a:buFont typeface="Twentieth Century"/>
              <a:buNone/>
              <a:defRPr sz="1400" b="1" i="0" u="none" strike="noStrike" cap="none">
                <a:solidFill>
                  <a:srgbClr val="FFFFFF"/>
                </a:solidFill>
                <a:latin typeface="Twentieth Century"/>
                <a:ea typeface="Twentieth Century"/>
                <a:cs typeface="Twentieth Century"/>
                <a:sym typeface="Twentieth Century"/>
              </a:defRPr>
            </a:lvl9pPr>
          </a:lstStyle>
          <a:p>
            <a:pPr marL="0" lvl="0" indent="0" algn="ctr" rtl="0">
              <a:spcBef>
                <a:spcPts val="0"/>
              </a:spcBef>
              <a:spcAft>
                <a:spcPts val="0"/>
              </a:spcAft>
              <a:buNone/>
            </a:pPr>
            <a:fld id="{00000000-1234-1234-1234-123412341234}" type="slidenum">
              <a:rPr lang="en-US"/>
              <a:t>‹#›</a:t>
            </a:fld>
            <a:endParaRPr/>
          </a:p>
        </p:txBody>
      </p:sp>
      <p:sp>
        <p:nvSpPr>
          <p:cNvPr id="9" name="Google Shape;9;p34"/>
          <p:cNvSpPr txBox="1"/>
          <p:nvPr/>
        </p:nvSpPr>
        <p:spPr>
          <a:xfrm>
            <a:off x="5979255" y="6440268"/>
            <a:ext cx="2575562" cy="307777"/>
          </a:xfrm>
          <a:prstGeom prst="rect">
            <a:avLst/>
          </a:prstGeom>
          <a:noFill/>
          <a:ln>
            <a:noFill/>
          </a:ln>
        </p:spPr>
        <p:txBody>
          <a:bodyPr spcFirstLastPara="1" wrap="square" lIns="45700" tIns="45700" rIns="45700" bIns="45700" anchor="ctr" anchorCtr="0">
            <a:spAutoFit/>
          </a:bodyPr>
          <a:lstStyle/>
          <a:p>
            <a:pPr marL="0" marR="0" lvl="0" indent="0" algn="r" rtl="0">
              <a:lnSpc>
                <a:spcPct val="100000"/>
              </a:lnSpc>
              <a:spcBef>
                <a:spcPts val="0"/>
              </a:spcBef>
              <a:spcAft>
                <a:spcPts val="0"/>
              </a:spcAft>
              <a:buClr>
                <a:srgbClr val="000000"/>
              </a:buClr>
              <a:buSzPts val="1400"/>
              <a:buFont typeface="Garamond"/>
              <a:buNone/>
            </a:pPr>
            <a:r>
              <a:rPr lang="en-US" sz="1400" b="0" i="0" u="none" strike="noStrike" cap="none" dirty="0">
                <a:solidFill>
                  <a:srgbClr val="000000"/>
                </a:solidFill>
                <a:latin typeface="Garamond"/>
                <a:ea typeface="Garamond"/>
                <a:cs typeface="Garamond"/>
                <a:sym typeface="Garamond"/>
              </a:rPr>
              <a:t>November 13, 2021</a:t>
            </a:r>
            <a:endParaRPr dirty="0"/>
          </a:p>
        </p:txBody>
      </p:sp>
      <p:sp>
        <p:nvSpPr>
          <p:cNvPr id="10" name="Google Shape;10;p34"/>
          <p:cNvSpPr txBox="1">
            <a:spLocks noGrp="1"/>
          </p:cNvSpPr>
          <p:nvPr>
            <p:ph type="title"/>
          </p:nvPr>
        </p:nvSpPr>
        <p:spPr>
          <a:xfrm>
            <a:off x="457200" y="92074"/>
            <a:ext cx="8229600" cy="1508126"/>
          </a:xfrm>
          <a:prstGeom prst="rect">
            <a:avLst/>
          </a:prstGeom>
          <a:noFill/>
          <a:ln>
            <a:noFill/>
          </a:ln>
        </p:spPr>
        <p:txBody>
          <a:bodyPr spcFirstLastPara="1" wrap="square" lIns="45700" tIns="45700" rIns="45700" bIns="45700" anchor="ctr" anchorCtr="0">
            <a:normAutofit/>
          </a:bodyPr>
          <a:lstStyle>
            <a:lvl1pPr marR="0" lvl="0" algn="ctr" rtl="0">
              <a:lnSpc>
                <a:spcPct val="100000"/>
              </a:lnSpc>
              <a:spcBef>
                <a:spcPts val="0"/>
              </a:spcBef>
              <a:spcAft>
                <a:spcPts val="0"/>
              </a:spcAft>
              <a:buClr>
                <a:srgbClr val="002060"/>
              </a:buClr>
              <a:buSzPts val="4400"/>
              <a:buFont typeface="Garamond"/>
              <a:buNone/>
              <a:defRPr sz="4400" b="0" i="0" u="none" strike="noStrike" cap="none">
                <a:solidFill>
                  <a:srgbClr val="002060"/>
                </a:solidFill>
                <a:latin typeface="Garamond"/>
                <a:ea typeface="Garamond"/>
                <a:cs typeface="Garamond"/>
                <a:sym typeface="Garamond"/>
              </a:defRPr>
            </a:lvl1pPr>
            <a:lvl2pPr marR="0" lvl="1" algn="ctr" rtl="0">
              <a:lnSpc>
                <a:spcPct val="100000"/>
              </a:lnSpc>
              <a:spcBef>
                <a:spcPts val="0"/>
              </a:spcBef>
              <a:spcAft>
                <a:spcPts val="0"/>
              </a:spcAft>
              <a:buClr>
                <a:srgbClr val="002060"/>
              </a:buClr>
              <a:buSzPts val="4400"/>
              <a:buFont typeface="Garamond"/>
              <a:buNone/>
              <a:defRPr sz="4400" b="0" i="0" u="none" strike="noStrike" cap="none">
                <a:solidFill>
                  <a:srgbClr val="002060"/>
                </a:solidFill>
                <a:latin typeface="Garamond"/>
                <a:ea typeface="Garamond"/>
                <a:cs typeface="Garamond"/>
                <a:sym typeface="Garamond"/>
              </a:defRPr>
            </a:lvl2pPr>
            <a:lvl3pPr marR="0" lvl="2" algn="ctr" rtl="0">
              <a:lnSpc>
                <a:spcPct val="100000"/>
              </a:lnSpc>
              <a:spcBef>
                <a:spcPts val="0"/>
              </a:spcBef>
              <a:spcAft>
                <a:spcPts val="0"/>
              </a:spcAft>
              <a:buClr>
                <a:srgbClr val="002060"/>
              </a:buClr>
              <a:buSzPts val="4400"/>
              <a:buFont typeface="Garamond"/>
              <a:buNone/>
              <a:defRPr sz="4400" b="0" i="0" u="none" strike="noStrike" cap="none">
                <a:solidFill>
                  <a:srgbClr val="002060"/>
                </a:solidFill>
                <a:latin typeface="Garamond"/>
                <a:ea typeface="Garamond"/>
                <a:cs typeface="Garamond"/>
                <a:sym typeface="Garamond"/>
              </a:defRPr>
            </a:lvl3pPr>
            <a:lvl4pPr marR="0" lvl="3" algn="ctr" rtl="0">
              <a:lnSpc>
                <a:spcPct val="100000"/>
              </a:lnSpc>
              <a:spcBef>
                <a:spcPts val="0"/>
              </a:spcBef>
              <a:spcAft>
                <a:spcPts val="0"/>
              </a:spcAft>
              <a:buClr>
                <a:srgbClr val="002060"/>
              </a:buClr>
              <a:buSzPts val="4400"/>
              <a:buFont typeface="Garamond"/>
              <a:buNone/>
              <a:defRPr sz="4400" b="0" i="0" u="none" strike="noStrike" cap="none">
                <a:solidFill>
                  <a:srgbClr val="002060"/>
                </a:solidFill>
                <a:latin typeface="Garamond"/>
                <a:ea typeface="Garamond"/>
                <a:cs typeface="Garamond"/>
                <a:sym typeface="Garamond"/>
              </a:defRPr>
            </a:lvl4pPr>
            <a:lvl5pPr marR="0" lvl="4" algn="ctr" rtl="0">
              <a:lnSpc>
                <a:spcPct val="100000"/>
              </a:lnSpc>
              <a:spcBef>
                <a:spcPts val="0"/>
              </a:spcBef>
              <a:spcAft>
                <a:spcPts val="0"/>
              </a:spcAft>
              <a:buClr>
                <a:srgbClr val="002060"/>
              </a:buClr>
              <a:buSzPts val="4400"/>
              <a:buFont typeface="Garamond"/>
              <a:buNone/>
              <a:defRPr sz="4400" b="0" i="0" u="none" strike="noStrike" cap="none">
                <a:solidFill>
                  <a:srgbClr val="002060"/>
                </a:solidFill>
                <a:latin typeface="Garamond"/>
                <a:ea typeface="Garamond"/>
                <a:cs typeface="Garamond"/>
                <a:sym typeface="Garamond"/>
              </a:defRPr>
            </a:lvl5pPr>
            <a:lvl6pPr marR="0" lvl="5" algn="ctr" rtl="0">
              <a:lnSpc>
                <a:spcPct val="100000"/>
              </a:lnSpc>
              <a:spcBef>
                <a:spcPts val="0"/>
              </a:spcBef>
              <a:spcAft>
                <a:spcPts val="0"/>
              </a:spcAft>
              <a:buClr>
                <a:srgbClr val="002060"/>
              </a:buClr>
              <a:buSzPts val="4400"/>
              <a:buFont typeface="Garamond"/>
              <a:buNone/>
              <a:defRPr sz="4400" b="0" i="0" u="none" strike="noStrike" cap="none">
                <a:solidFill>
                  <a:srgbClr val="002060"/>
                </a:solidFill>
                <a:latin typeface="Garamond"/>
                <a:ea typeface="Garamond"/>
                <a:cs typeface="Garamond"/>
                <a:sym typeface="Garamond"/>
              </a:defRPr>
            </a:lvl6pPr>
            <a:lvl7pPr marR="0" lvl="6" algn="ctr" rtl="0">
              <a:lnSpc>
                <a:spcPct val="100000"/>
              </a:lnSpc>
              <a:spcBef>
                <a:spcPts val="0"/>
              </a:spcBef>
              <a:spcAft>
                <a:spcPts val="0"/>
              </a:spcAft>
              <a:buClr>
                <a:srgbClr val="002060"/>
              </a:buClr>
              <a:buSzPts val="4400"/>
              <a:buFont typeface="Garamond"/>
              <a:buNone/>
              <a:defRPr sz="4400" b="0" i="0" u="none" strike="noStrike" cap="none">
                <a:solidFill>
                  <a:srgbClr val="002060"/>
                </a:solidFill>
                <a:latin typeface="Garamond"/>
                <a:ea typeface="Garamond"/>
                <a:cs typeface="Garamond"/>
                <a:sym typeface="Garamond"/>
              </a:defRPr>
            </a:lvl7pPr>
            <a:lvl8pPr marR="0" lvl="7" algn="ctr" rtl="0">
              <a:lnSpc>
                <a:spcPct val="100000"/>
              </a:lnSpc>
              <a:spcBef>
                <a:spcPts val="0"/>
              </a:spcBef>
              <a:spcAft>
                <a:spcPts val="0"/>
              </a:spcAft>
              <a:buClr>
                <a:srgbClr val="002060"/>
              </a:buClr>
              <a:buSzPts val="4400"/>
              <a:buFont typeface="Garamond"/>
              <a:buNone/>
              <a:defRPr sz="4400" b="0" i="0" u="none" strike="noStrike" cap="none">
                <a:solidFill>
                  <a:srgbClr val="002060"/>
                </a:solidFill>
                <a:latin typeface="Garamond"/>
                <a:ea typeface="Garamond"/>
                <a:cs typeface="Garamond"/>
                <a:sym typeface="Garamond"/>
              </a:defRPr>
            </a:lvl8pPr>
            <a:lvl9pPr marR="0" lvl="8" algn="ctr" rtl="0">
              <a:lnSpc>
                <a:spcPct val="100000"/>
              </a:lnSpc>
              <a:spcBef>
                <a:spcPts val="0"/>
              </a:spcBef>
              <a:spcAft>
                <a:spcPts val="0"/>
              </a:spcAft>
              <a:buClr>
                <a:srgbClr val="002060"/>
              </a:buClr>
              <a:buSzPts val="4400"/>
              <a:buFont typeface="Garamond"/>
              <a:buNone/>
              <a:defRPr sz="4400" b="0" i="0" u="none" strike="noStrike" cap="none">
                <a:solidFill>
                  <a:srgbClr val="002060"/>
                </a:solidFill>
                <a:latin typeface="Garamond"/>
                <a:ea typeface="Garamond"/>
                <a:cs typeface="Garamond"/>
                <a:sym typeface="Garamond"/>
              </a:defRPr>
            </a:lvl9pPr>
          </a:lstStyle>
          <a:p>
            <a:endParaRPr/>
          </a:p>
        </p:txBody>
      </p:sp>
      <p:sp>
        <p:nvSpPr>
          <p:cNvPr id="11" name="Google Shape;11;p34"/>
          <p:cNvSpPr txBox="1">
            <a:spLocks noGrp="1"/>
          </p:cNvSpPr>
          <p:nvPr>
            <p:ph type="body" idx="1"/>
          </p:nvPr>
        </p:nvSpPr>
        <p:spPr>
          <a:xfrm>
            <a:off x="457200" y="1600200"/>
            <a:ext cx="8229600" cy="4760111"/>
          </a:xfrm>
          <a:prstGeom prst="rect">
            <a:avLst/>
          </a:prstGeom>
          <a:noFill/>
          <a:ln>
            <a:noFill/>
          </a:ln>
        </p:spPr>
        <p:txBody>
          <a:bodyPr spcFirstLastPara="1" wrap="square" lIns="45700" tIns="45700" rIns="45700" bIns="45700" anchor="t" anchorCtr="0">
            <a:normAutofit/>
          </a:bodyPr>
          <a:lstStyle>
            <a:lvl1pPr marL="457200" marR="0" lvl="0" indent="-339090" algn="l" rtl="0">
              <a:lnSpc>
                <a:spcPct val="100000"/>
              </a:lnSpc>
              <a:spcBef>
                <a:spcPts val="700"/>
              </a:spcBef>
              <a:spcAft>
                <a:spcPts val="0"/>
              </a:spcAft>
              <a:buClr>
                <a:schemeClr val="accent2"/>
              </a:buClr>
              <a:buSzPts val="1740"/>
              <a:buFont typeface="Garamond"/>
              <a:buChar char="◻"/>
              <a:defRPr sz="2900" b="0" i="0" u="none" strike="noStrike" cap="none">
                <a:solidFill>
                  <a:srgbClr val="000000"/>
                </a:solidFill>
                <a:latin typeface="Garamond"/>
                <a:ea typeface="Garamond"/>
                <a:cs typeface="Garamond"/>
                <a:sym typeface="Garamond"/>
              </a:defRPr>
            </a:lvl1pPr>
            <a:lvl2pPr marL="914400" marR="0" lvl="1" indent="-357505" algn="l" rtl="0">
              <a:lnSpc>
                <a:spcPct val="100000"/>
              </a:lnSpc>
              <a:spcBef>
                <a:spcPts val="700"/>
              </a:spcBef>
              <a:spcAft>
                <a:spcPts val="0"/>
              </a:spcAft>
              <a:buClr>
                <a:schemeClr val="accent2"/>
              </a:buClr>
              <a:buSzPts val="2030"/>
              <a:buFont typeface="Garamond"/>
              <a:buChar char=""/>
              <a:defRPr sz="2900" b="0" i="0" u="none" strike="noStrike" cap="none">
                <a:solidFill>
                  <a:srgbClr val="000000"/>
                </a:solidFill>
                <a:latin typeface="Garamond"/>
                <a:ea typeface="Garamond"/>
                <a:cs typeface="Garamond"/>
                <a:sym typeface="Garamond"/>
              </a:defRPr>
            </a:lvl2pPr>
            <a:lvl3pPr marL="1371600" marR="0" lvl="2" indent="-366712" algn="l" rtl="0">
              <a:lnSpc>
                <a:spcPct val="100000"/>
              </a:lnSpc>
              <a:spcBef>
                <a:spcPts val="700"/>
              </a:spcBef>
              <a:spcAft>
                <a:spcPts val="0"/>
              </a:spcAft>
              <a:buClr>
                <a:schemeClr val="accent2"/>
              </a:buClr>
              <a:buSzPts val="2175"/>
              <a:buFont typeface="Garamond"/>
              <a:buChar char="■"/>
              <a:defRPr sz="2900" b="0" i="0" u="none" strike="noStrike" cap="none">
                <a:solidFill>
                  <a:srgbClr val="000000"/>
                </a:solidFill>
                <a:latin typeface="Garamond"/>
                <a:ea typeface="Garamond"/>
                <a:cs typeface="Garamond"/>
                <a:sym typeface="Garamond"/>
              </a:defRPr>
            </a:lvl3pPr>
            <a:lvl4pPr marL="1828800" marR="0" lvl="3" indent="-366712" algn="l" rtl="0">
              <a:lnSpc>
                <a:spcPct val="100000"/>
              </a:lnSpc>
              <a:spcBef>
                <a:spcPts val="700"/>
              </a:spcBef>
              <a:spcAft>
                <a:spcPts val="0"/>
              </a:spcAft>
              <a:buClr>
                <a:schemeClr val="accent2"/>
              </a:buClr>
              <a:buSzPts val="2175"/>
              <a:buFont typeface="Garamond"/>
              <a:buChar char="■"/>
              <a:defRPr sz="2900" b="0" i="0" u="none" strike="noStrike" cap="none">
                <a:solidFill>
                  <a:srgbClr val="000000"/>
                </a:solidFill>
                <a:latin typeface="Garamond"/>
                <a:ea typeface="Garamond"/>
                <a:cs typeface="Garamond"/>
                <a:sym typeface="Garamond"/>
              </a:defRPr>
            </a:lvl4pPr>
            <a:lvl5pPr marL="2286000" marR="0" lvl="4" indent="-348297" algn="l" rtl="0">
              <a:lnSpc>
                <a:spcPct val="100000"/>
              </a:lnSpc>
              <a:spcBef>
                <a:spcPts val="700"/>
              </a:spcBef>
              <a:spcAft>
                <a:spcPts val="0"/>
              </a:spcAft>
              <a:buClr>
                <a:schemeClr val="accent2"/>
              </a:buClr>
              <a:buSzPts val="1885"/>
              <a:buFont typeface="Garamond"/>
              <a:buChar char="■"/>
              <a:defRPr sz="2900" b="0" i="0" u="none" strike="noStrike" cap="none">
                <a:solidFill>
                  <a:srgbClr val="000000"/>
                </a:solidFill>
                <a:latin typeface="Garamond"/>
                <a:ea typeface="Garamond"/>
                <a:cs typeface="Garamond"/>
                <a:sym typeface="Garamond"/>
              </a:defRPr>
            </a:lvl5pPr>
            <a:lvl6pPr marL="2743200" marR="0" lvl="5" indent="-412750" algn="l" rtl="0">
              <a:lnSpc>
                <a:spcPct val="100000"/>
              </a:lnSpc>
              <a:spcBef>
                <a:spcPts val="700"/>
              </a:spcBef>
              <a:spcAft>
                <a:spcPts val="0"/>
              </a:spcAft>
              <a:buClr>
                <a:schemeClr val="accent2"/>
              </a:buClr>
              <a:buSzPts val="2900"/>
              <a:buFont typeface="Garamond"/>
              <a:buChar char="▪"/>
              <a:defRPr sz="2900" b="0" i="0" u="none" strike="noStrike" cap="none">
                <a:solidFill>
                  <a:srgbClr val="000000"/>
                </a:solidFill>
                <a:latin typeface="Garamond"/>
                <a:ea typeface="Garamond"/>
                <a:cs typeface="Garamond"/>
                <a:sym typeface="Garamond"/>
              </a:defRPr>
            </a:lvl6pPr>
            <a:lvl7pPr marL="3200400" marR="0" lvl="6" indent="-412750" algn="l" rtl="0">
              <a:lnSpc>
                <a:spcPct val="100000"/>
              </a:lnSpc>
              <a:spcBef>
                <a:spcPts val="700"/>
              </a:spcBef>
              <a:spcAft>
                <a:spcPts val="0"/>
              </a:spcAft>
              <a:buClr>
                <a:schemeClr val="accent2"/>
              </a:buClr>
              <a:buSzPts val="2900"/>
              <a:buFont typeface="Garamond"/>
              <a:buChar char="▪"/>
              <a:defRPr sz="2900" b="0" i="0" u="none" strike="noStrike" cap="none">
                <a:solidFill>
                  <a:srgbClr val="000000"/>
                </a:solidFill>
                <a:latin typeface="Garamond"/>
                <a:ea typeface="Garamond"/>
                <a:cs typeface="Garamond"/>
                <a:sym typeface="Garamond"/>
              </a:defRPr>
            </a:lvl7pPr>
            <a:lvl8pPr marL="3657600" marR="0" lvl="7" indent="-412750" algn="l" rtl="0">
              <a:lnSpc>
                <a:spcPct val="100000"/>
              </a:lnSpc>
              <a:spcBef>
                <a:spcPts val="700"/>
              </a:spcBef>
              <a:spcAft>
                <a:spcPts val="0"/>
              </a:spcAft>
              <a:buClr>
                <a:schemeClr val="accent2"/>
              </a:buClr>
              <a:buSzPts val="2900"/>
              <a:buFont typeface="Garamond"/>
              <a:buChar char="▪"/>
              <a:defRPr sz="2900" b="0" i="0" u="none" strike="noStrike" cap="none">
                <a:solidFill>
                  <a:srgbClr val="000000"/>
                </a:solidFill>
                <a:latin typeface="Garamond"/>
                <a:ea typeface="Garamond"/>
                <a:cs typeface="Garamond"/>
                <a:sym typeface="Garamond"/>
              </a:defRPr>
            </a:lvl8pPr>
            <a:lvl9pPr marL="4114800" marR="0" lvl="8" indent="-412750" algn="l" rtl="0">
              <a:lnSpc>
                <a:spcPct val="100000"/>
              </a:lnSpc>
              <a:spcBef>
                <a:spcPts val="700"/>
              </a:spcBef>
              <a:spcAft>
                <a:spcPts val="0"/>
              </a:spcAft>
              <a:buClr>
                <a:schemeClr val="accent2"/>
              </a:buClr>
              <a:buSzPts val="2900"/>
              <a:buFont typeface="Garamond"/>
              <a:buChar char="▪"/>
              <a:defRPr sz="2900" b="0" i="0" u="none" strike="noStrike" cap="none">
                <a:solidFill>
                  <a:srgbClr val="000000"/>
                </a:solidFill>
                <a:latin typeface="Garamond"/>
                <a:ea typeface="Garamond"/>
                <a:cs typeface="Garamond"/>
                <a:sym typeface="Garamond"/>
              </a:defRPr>
            </a:lvl9pPr>
          </a:lstStyle>
          <a:p>
            <a:endParaRPr/>
          </a:p>
        </p:txBody>
      </p:sp>
    </p:spTree>
    <p:extLst>
      <p:ext uri="{BB962C8B-B14F-4D97-AF65-F5344CB8AC3E}">
        <p14:creationId xmlns:p14="http://schemas.microsoft.com/office/powerpoint/2010/main" val="91456730"/>
      </p:ext>
    </p:extLst>
  </p:cSld>
  <p:clrMap bg1="lt1" tx1="dk1" bg2="dk2" tx2="lt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traight Connector 5"/>
          <p:cNvSpPr/>
          <p:nvPr/>
        </p:nvSpPr>
        <p:spPr>
          <a:xfrm>
            <a:off x="1295399" y="6360317"/>
            <a:ext cx="7838538" cy="1"/>
          </a:xfrm>
          <a:prstGeom prst="line">
            <a:avLst/>
          </a:prstGeom>
          <a:ln w="15875">
            <a:solidFill>
              <a:srgbClr val="C80000">
                <a:alpha val="54902"/>
              </a:srgbClr>
            </a:solidFill>
          </a:ln>
        </p:spPr>
        <p:txBody>
          <a:bodyPr lIns="45719" rIns="45719"/>
          <a:lstStyle/>
          <a:p>
            <a:endParaRPr/>
          </a:p>
        </p:txBody>
      </p:sp>
      <p:pic>
        <p:nvPicPr>
          <p:cNvPr id="3" name="Picture 6" descr="Picture 6"/>
          <p:cNvPicPr>
            <a:picLocks noChangeAspect="1"/>
          </p:cNvPicPr>
          <p:nvPr/>
        </p:nvPicPr>
        <p:blipFill>
          <a:blip r:embed="rId8"/>
          <a:srcRect b="15385"/>
          <a:stretch>
            <a:fillRect/>
          </a:stretch>
        </p:blipFill>
        <p:spPr>
          <a:xfrm>
            <a:off x="10065" y="6019800"/>
            <a:ext cx="1371397" cy="838200"/>
          </a:xfrm>
          <a:prstGeom prst="rect">
            <a:avLst/>
          </a:prstGeom>
          <a:ln w="12700">
            <a:miter lim="400000"/>
          </a:ln>
        </p:spPr>
      </p:pic>
      <p:sp>
        <p:nvSpPr>
          <p:cNvPr id="4" name="Slide Number"/>
          <p:cNvSpPr txBox="1">
            <a:spLocks noGrp="1"/>
          </p:cNvSpPr>
          <p:nvPr>
            <p:ph type="sldNum" sz="quarter" idx="2"/>
          </p:nvPr>
        </p:nvSpPr>
        <p:spPr>
          <a:xfrm>
            <a:off x="8600536" y="6468188"/>
            <a:ext cx="533401" cy="281941"/>
          </a:xfrm>
          <a:prstGeom prst="rect">
            <a:avLst/>
          </a:prstGeom>
          <a:solidFill>
            <a:srgbClr val="D92121"/>
          </a:solidFill>
          <a:ln w="12700">
            <a:miter lim="400000"/>
          </a:ln>
        </p:spPr>
        <p:txBody>
          <a:bodyPr lIns="45719" rIns="45719" anchor="ctr">
            <a:normAutofit/>
          </a:bodyPr>
          <a:lstStyle>
            <a:lvl1pPr algn="ctr">
              <a:defRPr sz="1400" b="1">
                <a:solidFill>
                  <a:srgbClr val="FFFFFF"/>
                </a:solidFill>
              </a:defRPr>
            </a:lvl1pPr>
          </a:lstStyle>
          <a:p>
            <a:fld id="{86CB4B4D-7CA3-9044-876B-883B54F8677D}" type="slidenum">
              <a:t>‹#›</a:t>
            </a:fld>
            <a:endParaRPr/>
          </a:p>
        </p:txBody>
      </p:sp>
      <p:sp>
        <p:nvSpPr>
          <p:cNvPr id="6" name="Title Text"/>
          <p:cNvSpPr txBox="1">
            <a:spLocks noGrp="1"/>
          </p:cNvSpPr>
          <p:nvPr>
            <p:ph type="title"/>
          </p:nvPr>
        </p:nvSpPr>
        <p:spPr>
          <a:xfrm>
            <a:off x="457200" y="92074"/>
            <a:ext cx="8229600" cy="15081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Title Text</a:t>
            </a:r>
          </a:p>
        </p:txBody>
      </p:sp>
      <p:sp>
        <p:nvSpPr>
          <p:cNvPr id="7" name="Body Level One…"/>
          <p:cNvSpPr txBox="1">
            <a:spLocks noGrp="1"/>
          </p:cNvSpPr>
          <p:nvPr>
            <p:ph type="body" idx="1"/>
          </p:nvPr>
        </p:nvSpPr>
        <p:spPr>
          <a:xfrm>
            <a:off x="457200" y="1600200"/>
            <a:ext cx="8229600" cy="5257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982256176"/>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2060"/>
          </a:solidFill>
          <a:uFillTx/>
          <a:latin typeface="Garamond"/>
          <a:ea typeface="Garamond"/>
          <a:cs typeface="Garamond"/>
          <a:sym typeface="Garamond"/>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2060"/>
          </a:solidFill>
          <a:uFillTx/>
          <a:latin typeface="Garamond"/>
          <a:ea typeface="Garamond"/>
          <a:cs typeface="Garamond"/>
          <a:sym typeface="Garamond"/>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2060"/>
          </a:solidFill>
          <a:uFillTx/>
          <a:latin typeface="Garamond"/>
          <a:ea typeface="Garamond"/>
          <a:cs typeface="Garamond"/>
          <a:sym typeface="Garamond"/>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2060"/>
          </a:solidFill>
          <a:uFillTx/>
          <a:latin typeface="Garamond"/>
          <a:ea typeface="Garamond"/>
          <a:cs typeface="Garamond"/>
          <a:sym typeface="Garamond"/>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2060"/>
          </a:solidFill>
          <a:uFillTx/>
          <a:latin typeface="Garamond"/>
          <a:ea typeface="Garamond"/>
          <a:cs typeface="Garamond"/>
          <a:sym typeface="Garamond"/>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2060"/>
          </a:solidFill>
          <a:uFillTx/>
          <a:latin typeface="Garamond"/>
          <a:ea typeface="Garamond"/>
          <a:cs typeface="Garamond"/>
          <a:sym typeface="Garamond"/>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2060"/>
          </a:solidFill>
          <a:uFillTx/>
          <a:latin typeface="Garamond"/>
          <a:ea typeface="Garamond"/>
          <a:cs typeface="Garamond"/>
          <a:sym typeface="Garamond"/>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2060"/>
          </a:solidFill>
          <a:uFillTx/>
          <a:latin typeface="Garamond"/>
          <a:ea typeface="Garamond"/>
          <a:cs typeface="Garamond"/>
          <a:sym typeface="Garamond"/>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2060"/>
          </a:solidFill>
          <a:uFillTx/>
          <a:latin typeface="Garamond"/>
          <a:ea typeface="Garamond"/>
          <a:cs typeface="Garamond"/>
          <a:sym typeface="Garamond"/>
        </a:defRPr>
      </a:lvl9pPr>
    </p:titleStyle>
    <p:bodyStyle>
      <a:lvl1pPr marL="320040" marR="0" indent="-320040" algn="l" defTabSz="914400" rtl="0" latinLnBrk="0">
        <a:lnSpc>
          <a:spcPct val="100000"/>
        </a:lnSpc>
        <a:spcBef>
          <a:spcPts val="700"/>
        </a:spcBef>
        <a:spcAft>
          <a:spcPts val="0"/>
        </a:spcAft>
        <a:buClr>
          <a:schemeClr val="accent2"/>
        </a:buClr>
        <a:buSzPct val="60000"/>
        <a:buFontTx/>
        <a:buChar char="◻"/>
        <a:tabLst/>
        <a:defRPr sz="2900" b="0" i="0" u="none" strike="noStrike" cap="none" spc="0" baseline="0">
          <a:solidFill>
            <a:srgbClr val="000000"/>
          </a:solidFill>
          <a:uFillTx/>
          <a:latin typeface="Garamond"/>
          <a:ea typeface="Garamond"/>
          <a:cs typeface="Garamond"/>
          <a:sym typeface="Garamond"/>
        </a:defRPr>
      </a:lvl1pPr>
      <a:lvl2pPr marL="671732" marR="0" indent="-305972" algn="l" defTabSz="914400" rtl="0" latinLnBrk="0">
        <a:lnSpc>
          <a:spcPct val="100000"/>
        </a:lnSpc>
        <a:spcBef>
          <a:spcPts val="700"/>
        </a:spcBef>
        <a:spcAft>
          <a:spcPts val="0"/>
        </a:spcAft>
        <a:buClr>
          <a:schemeClr val="accent2"/>
        </a:buClr>
        <a:buSzPct val="70000"/>
        <a:buFontTx/>
        <a:buChar char=""/>
        <a:tabLst/>
        <a:defRPr sz="2900" b="0" i="0" u="none" strike="noStrike" cap="none" spc="0" baseline="0">
          <a:solidFill>
            <a:srgbClr val="000000"/>
          </a:solidFill>
          <a:uFillTx/>
          <a:latin typeface="Garamond"/>
          <a:ea typeface="Garamond"/>
          <a:cs typeface="Garamond"/>
          <a:sym typeface="Garamond"/>
        </a:defRPr>
      </a:lvl2pPr>
      <a:lvl3pPr marL="974034" marR="0" indent="-288234" algn="l" defTabSz="914400" rtl="0" latinLnBrk="0">
        <a:lnSpc>
          <a:spcPct val="100000"/>
        </a:lnSpc>
        <a:spcBef>
          <a:spcPts val="700"/>
        </a:spcBef>
        <a:spcAft>
          <a:spcPts val="0"/>
        </a:spcAft>
        <a:buClr>
          <a:schemeClr val="accent2"/>
        </a:buClr>
        <a:buSzPct val="75000"/>
        <a:buFontTx/>
        <a:buChar char="■"/>
        <a:tabLst/>
        <a:defRPr sz="2900" b="0" i="0" u="none" strike="noStrike" cap="none" spc="0" baseline="0">
          <a:solidFill>
            <a:srgbClr val="000000"/>
          </a:solidFill>
          <a:uFillTx/>
          <a:latin typeface="Garamond"/>
          <a:ea typeface="Garamond"/>
          <a:cs typeface="Garamond"/>
          <a:sym typeface="Garamond"/>
        </a:defRPr>
      </a:lvl3pPr>
      <a:lvl4pPr marL="1474469" marR="0" indent="-331469" algn="l" defTabSz="914400" rtl="0" latinLnBrk="0">
        <a:lnSpc>
          <a:spcPct val="100000"/>
        </a:lnSpc>
        <a:spcBef>
          <a:spcPts val="700"/>
        </a:spcBef>
        <a:spcAft>
          <a:spcPts val="0"/>
        </a:spcAft>
        <a:buClr>
          <a:schemeClr val="accent2"/>
        </a:buClr>
        <a:buSzPct val="75000"/>
        <a:buFontTx/>
        <a:buChar char="■"/>
        <a:tabLst/>
        <a:defRPr sz="2900" b="0" i="0" u="none" strike="noStrike" cap="none" spc="0" baseline="0">
          <a:solidFill>
            <a:srgbClr val="000000"/>
          </a:solidFill>
          <a:uFillTx/>
          <a:latin typeface="Garamond"/>
          <a:ea typeface="Garamond"/>
          <a:cs typeface="Garamond"/>
          <a:sym typeface="Garamond"/>
        </a:defRPr>
      </a:lvl4pPr>
      <a:lvl5pPr marL="1931670" marR="0" indent="-331470" algn="l" defTabSz="914400" rtl="0" latinLnBrk="0">
        <a:lnSpc>
          <a:spcPct val="100000"/>
        </a:lnSpc>
        <a:spcBef>
          <a:spcPts val="700"/>
        </a:spcBef>
        <a:spcAft>
          <a:spcPts val="0"/>
        </a:spcAft>
        <a:buClr>
          <a:schemeClr val="accent2"/>
        </a:buClr>
        <a:buSzPct val="65000"/>
        <a:buFontTx/>
        <a:buChar char="■"/>
        <a:tabLst/>
        <a:defRPr sz="2900" b="0" i="0" u="none" strike="noStrike" cap="none" spc="0" baseline="0">
          <a:solidFill>
            <a:srgbClr val="000000"/>
          </a:solidFill>
          <a:uFillTx/>
          <a:latin typeface="Garamond"/>
          <a:ea typeface="Garamond"/>
          <a:cs typeface="Garamond"/>
          <a:sym typeface="Garamond"/>
        </a:defRPr>
      </a:lvl5pPr>
      <a:lvl6pPr marL="2242820" marR="0" indent="-368300" algn="l" defTabSz="914400" rtl="0" latinLnBrk="0">
        <a:lnSpc>
          <a:spcPct val="100000"/>
        </a:lnSpc>
        <a:spcBef>
          <a:spcPts val="700"/>
        </a:spcBef>
        <a:spcAft>
          <a:spcPts val="0"/>
        </a:spcAft>
        <a:buClr>
          <a:schemeClr val="accent2"/>
        </a:buClr>
        <a:buSzPct val="100000"/>
        <a:buFontTx/>
        <a:buChar char="▪"/>
        <a:tabLst/>
        <a:defRPr sz="2900" b="0" i="0" u="none" strike="noStrike" cap="none" spc="0" baseline="0">
          <a:solidFill>
            <a:srgbClr val="000000"/>
          </a:solidFill>
          <a:uFillTx/>
          <a:latin typeface="Garamond"/>
          <a:ea typeface="Garamond"/>
          <a:cs typeface="Garamond"/>
          <a:sym typeface="Garamond"/>
        </a:defRPr>
      </a:lvl6pPr>
      <a:lvl7pPr marL="2517139" marR="0" indent="-368300" algn="l" defTabSz="914400" rtl="0" latinLnBrk="0">
        <a:lnSpc>
          <a:spcPct val="100000"/>
        </a:lnSpc>
        <a:spcBef>
          <a:spcPts val="700"/>
        </a:spcBef>
        <a:spcAft>
          <a:spcPts val="0"/>
        </a:spcAft>
        <a:buClr>
          <a:schemeClr val="accent2"/>
        </a:buClr>
        <a:buSzPct val="100000"/>
        <a:buFontTx/>
        <a:buChar char="▪"/>
        <a:tabLst/>
        <a:defRPr sz="2900" b="0" i="0" u="none" strike="noStrike" cap="none" spc="0" baseline="0">
          <a:solidFill>
            <a:srgbClr val="000000"/>
          </a:solidFill>
          <a:uFillTx/>
          <a:latin typeface="Garamond"/>
          <a:ea typeface="Garamond"/>
          <a:cs typeface="Garamond"/>
          <a:sym typeface="Garamond"/>
        </a:defRPr>
      </a:lvl7pPr>
      <a:lvl8pPr marL="2791460" marR="0" indent="-368300" algn="l" defTabSz="914400" rtl="0" latinLnBrk="0">
        <a:lnSpc>
          <a:spcPct val="100000"/>
        </a:lnSpc>
        <a:spcBef>
          <a:spcPts val="700"/>
        </a:spcBef>
        <a:spcAft>
          <a:spcPts val="0"/>
        </a:spcAft>
        <a:buClr>
          <a:schemeClr val="accent2"/>
        </a:buClr>
        <a:buSzPct val="100000"/>
        <a:buFontTx/>
        <a:buChar char="▪"/>
        <a:tabLst/>
        <a:defRPr sz="2900" b="0" i="0" u="none" strike="noStrike" cap="none" spc="0" baseline="0">
          <a:solidFill>
            <a:srgbClr val="000000"/>
          </a:solidFill>
          <a:uFillTx/>
          <a:latin typeface="Garamond"/>
          <a:ea typeface="Garamond"/>
          <a:cs typeface="Garamond"/>
          <a:sym typeface="Garamond"/>
        </a:defRPr>
      </a:lvl8pPr>
      <a:lvl9pPr marL="3065779" marR="0" indent="-368300" algn="l" defTabSz="914400" rtl="0" latinLnBrk="0">
        <a:lnSpc>
          <a:spcPct val="100000"/>
        </a:lnSpc>
        <a:spcBef>
          <a:spcPts val="700"/>
        </a:spcBef>
        <a:spcAft>
          <a:spcPts val="0"/>
        </a:spcAft>
        <a:buClr>
          <a:schemeClr val="accent2"/>
        </a:buClr>
        <a:buSzPct val="100000"/>
        <a:buFontTx/>
        <a:buChar char="▪"/>
        <a:tabLst/>
        <a:defRPr sz="2900" b="0" i="0" u="none" strike="noStrike" cap="none" spc="0" baseline="0">
          <a:solidFill>
            <a:srgbClr val="000000"/>
          </a:solidFill>
          <a:uFillTx/>
          <a:latin typeface="Garamond"/>
          <a:ea typeface="Garamond"/>
          <a:cs typeface="Garamond"/>
          <a:sym typeface="Garamond"/>
        </a:defRPr>
      </a:lvl9pPr>
    </p:bodyStyle>
    <p:otherStyle>
      <a:lvl1pPr marL="0" marR="0" indent="0" algn="ctr" defTabSz="914400" rtl="0" latinLnBrk="0">
        <a:lnSpc>
          <a:spcPct val="100000"/>
        </a:lnSpc>
        <a:spcBef>
          <a:spcPts val="0"/>
        </a:spcBef>
        <a:spcAft>
          <a:spcPts val="0"/>
        </a:spcAft>
        <a:buClrTx/>
        <a:buSzTx/>
        <a:buFontTx/>
        <a:buNone/>
        <a:tabLst/>
        <a:defRPr sz="1400" b="1" i="0" u="none" strike="noStrike" cap="none" spc="0" baseline="0">
          <a:solidFill>
            <a:schemeClr val="tx1"/>
          </a:solidFill>
          <a:uFillTx/>
          <a:latin typeface="+mn-lt"/>
          <a:ea typeface="+mn-ea"/>
          <a:cs typeface="+mn-cs"/>
          <a:sym typeface="Tw Cen MT"/>
        </a:defRPr>
      </a:lvl1pPr>
      <a:lvl2pPr marL="0" marR="0" indent="457200" algn="ctr" defTabSz="914400" rtl="0" latinLnBrk="0">
        <a:lnSpc>
          <a:spcPct val="100000"/>
        </a:lnSpc>
        <a:spcBef>
          <a:spcPts val="0"/>
        </a:spcBef>
        <a:spcAft>
          <a:spcPts val="0"/>
        </a:spcAft>
        <a:buClrTx/>
        <a:buSzTx/>
        <a:buFontTx/>
        <a:buNone/>
        <a:tabLst/>
        <a:defRPr sz="1400" b="1" i="0" u="none" strike="noStrike" cap="none" spc="0" baseline="0">
          <a:solidFill>
            <a:schemeClr val="tx1"/>
          </a:solidFill>
          <a:uFillTx/>
          <a:latin typeface="+mn-lt"/>
          <a:ea typeface="+mn-ea"/>
          <a:cs typeface="+mn-cs"/>
          <a:sym typeface="Tw Cen MT"/>
        </a:defRPr>
      </a:lvl2pPr>
      <a:lvl3pPr marL="0" marR="0" indent="914400" algn="ctr" defTabSz="914400" rtl="0" latinLnBrk="0">
        <a:lnSpc>
          <a:spcPct val="100000"/>
        </a:lnSpc>
        <a:spcBef>
          <a:spcPts val="0"/>
        </a:spcBef>
        <a:spcAft>
          <a:spcPts val="0"/>
        </a:spcAft>
        <a:buClrTx/>
        <a:buSzTx/>
        <a:buFontTx/>
        <a:buNone/>
        <a:tabLst/>
        <a:defRPr sz="1400" b="1" i="0" u="none" strike="noStrike" cap="none" spc="0" baseline="0">
          <a:solidFill>
            <a:schemeClr val="tx1"/>
          </a:solidFill>
          <a:uFillTx/>
          <a:latin typeface="+mn-lt"/>
          <a:ea typeface="+mn-ea"/>
          <a:cs typeface="+mn-cs"/>
          <a:sym typeface="Tw Cen MT"/>
        </a:defRPr>
      </a:lvl3pPr>
      <a:lvl4pPr marL="0" marR="0" indent="1371600" algn="ctr" defTabSz="914400" rtl="0" latinLnBrk="0">
        <a:lnSpc>
          <a:spcPct val="100000"/>
        </a:lnSpc>
        <a:spcBef>
          <a:spcPts val="0"/>
        </a:spcBef>
        <a:spcAft>
          <a:spcPts val="0"/>
        </a:spcAft>
        <a:buClrTx/>
        <a:buSzTx/>
        <a:buFontTx/>
        <a:buNone/>
        <a:tabLst/>
        <a:defRPr sz="1400" b="1" i="0" u="none" strike="noStrike" cap="none" spc="0" baseline="0">
          <a:solidFill>
            <a:schemeClr val="tx1"/>
          </a:solidFill>
          <a:uFillTx/>
          <a:latin typeface="+mn-lt"/>
          <a:ea typeface="+mn-ea"/>
          <a:cs typeface="+mn-cs"/>
          <a:sym typeface="Tw Cen MT"/>
        </a:defRPr>
      </a:lvl4pPr>
      <a:lvl5pPr marL="0" marR="0" indent="1828800" algn="ctr" defTabSz="914400" rtl="0" latinLnBrk="0">
        <a:lnSpc>
          <a:spcPct val="100000"/>
        </a:lnSpc>
        <a:spcBef>
          <a:spcPts val="0"/>
        </a:spcBef>
        <a:spcAft>
          <a:spcPts val="0"/>
        </a:spcAft>
        <a:buClrTx/>
        <a:buSzTx/>
        <a:buFontTx/>
        <a:buNone/>
        <a:tabLst/>
        <a:defRPr sz="1400" b="1" i="0" u="none" strike="noStrike" cap="none" spc="0" baseline="0">
          <a:solidFill>
            <a:schemeClr val="tx1"/>
          </a:solidFill>
          <a:uFillTx/>
          <a:latin typeface="+mn-lt"/>
          <a:ea typeface="+mn-ea"/>
          <a:cs typeface="+mn-cs"/>
          <a:sym typeface="Tw Cen MT"/>
        </a:defRPr>
      </a:lvl5pPr>
      <a:lvl6pPr marL="0" marR="0" indent="2286000" algn="ctr" defTabSz="914400" rtl="0" latinLnBrk="0">
        <a:lnSpc>
          <a:spcPct val="100000"/>
        </a:lnSpc>
        <a:spcBef>
          <a:spcPts val="0"/>
        </a:spcBef>
        <a:spcAft>
          <a:spcPts val="0"/>
        </a:spcAft>
        <a:buClrTx/>
        <a:buSzTx/>
        <a:buFontTx/>
        <a:buNone/>
        <a:tabLst/>
        <a:defRPr sz="1400" b="1" i="0" u="none" strike="noStrike" cap="none" spc="0" baseline="0">
          <a:solidFill>
            <a:schemeClr val="tx1"/>
          </a:solidFill>
          <a:uFillTx/>
          <a:latin typeface="+mn-lt"/>
          <a:ea typeface="+mn-ea"/>
          <a:cs typeface="+mn-cs"/>
          <a:sym typeface="Tw Cen MT"/>
        </a:defRPr>
      </a:lvl6pPr>
      <a:lvl7pPr marL="0" marR="0" indent="2743200" algn="ctr" defTabSz="914400" rtl="0" latinLnBrk="0">
        <a:lnSpc>
          <a:spcPct val="100000"/>
        </a:lnSpc>
        <a:spcBef>
          <a:spcPts val="0"/>
        </a:spcBef>
        <a:spcAft>
          <a:spcPts val="0"/>
        </a:spcAft>
        <a:buClrTx/>
        <a:buSzTx/>
        <a:buFontTx/>
        <a:buNone/>
        <a:tabLst/>
        <a:defRPr sz="1400" b="1" i="0" u="none" strike="noStrike" cap="none" spc="0" baseline="0">
          <a:solidFill>
            <a:schemeClr val="tx1"/>
          </a:solidFill>
          <a:uFillTx/>
          <a:latin typeface="+mn-lt"/>
          <a:ea typeface="+mn-ea"/>
          <a:cs typeface="+mn-cs"/>
          <a:sym typeface="Tw Cen MT"/>
        </a:defRPr>
      </a:lvl7pPr>
      <a:lvl8pPr marL="0" marR="0" indent="3200400" algn="ctr" defTabSz="914400" rtl="0" latinLnBrk="0">
        <a:lnSpc>
          <a:spcPct val="100000"/>
        </a:lnSpc>
        <a:spcBef>
          <a:spcPts val="0"/>
        </a:spcBef>
        <a:spcAft>
          <a:spcPts val="0"/>
        </a:spcAft>
        <a:buClrTx/>
        <a:buSzTx/>
        <a:buFontTx/>
        <a:buNone/>
        <a:tabLst/>
        <a:defRPr sz="1400" b="1" i="0" u="none" strike="noStrike" cap="none" spc="0" baseline="0">
          <a:solidFill>
            <a:schemeClr val="tx1"/>
          </a:solidFill>
          <a:uFillTx/>
          <a:latin typeface="+mn-lt"/>
          <a:ea typeface="+mn-ea"/>
          <a:cs typeface="+mn-cs"/>
          <a:sym typeface="Tw Cen MT"/>
        </a:defRPr>
      </a:lvl8pPr>
      <a:lvl9pPr marL="0" marR="0" indent="3657600" algn="ctr" defTabSz="914400" rtl="0" latinLnBrk="0">
        <a:lnSpc>
          <a:spcPct val="100000"/>
        </a:lnSpc>
        <a:spcBef>
          <a:spcPts val="0"/>
        </a:spcBef>
        <a:spcAft>
          <a:spcPts val="0"/>
        </a:spcAft>
        <a:buClrTx/>
        <a:buSzTx/>
        <a:buFontTx/>
        <a:buNone/>
        <a:tabLst/>
        <a:defRPr sz="1400" b="1" i="0" u="none" strike="noStrike" cap="none" spc="0" baseline="0">
          <a:solidFill>
            <a:schemeClr val="tx1"/>
          </a:solidFill>
          <a:uFillTx/>
          <a:latin typeface="+mn-lt"/>
          <a:ea typeface="+mn-ea"/>
          <a:cs typeface="+mn-cs"/>
          <a:sym typeface="Tw Cen MT"/>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0" y="228600"/>
            <a:ext cx="8763000" cy="685800"/>
          </a:xfrm>
          <a:prstGeom prst="rect">
            <a:avLst/>
          </a:prstGeom>
        </p:spPr>
        <p:txBody>
          <a:bodyPr vert="horz" anchor="ctr">
            <a:normAutofit/>
          </a:bodyPr>
          <a:lstStyle/>
          <a:p>
            <a:r>
              <a:rPr kumimoji="0" lang="en-US" dirty="0"/>
              <a:t>Click to edit Master title style</a:t>
            </a:r>
          </a:p>
        </p:txBody>
      </p:sp>
      <p:sp>
        <p:nvSpPr>
          <p:cNvPr id="13" name="Text Placeholder 12"/>
          <p:cNvSpPr>
            <a:spLocks noGrp="1"/>
          </p:cNvSpPr>
          <p:nvPr>
            <p:ph type="body" idx="1"/>
          </p:nvPr>
        </p:nvSpPr>
        <p:spPr>
          <a:xfrm>
            <a:off x="612648" y="1371600"/>
            <a:ext cx="8153400" cy="4876800"/>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3" name="Footer Placeholder 2"/>
          <p:cNvSpPr>
            <a:spLocks noGrp="1"/>
          </p:cNvSpPr>
          <p:nvPr>
            <p:ph type="ftr" sz="quarter" idx="3"/>
          </p:nvPr>
        </p:nvSpPr>
        <p:spPr>
          <a:xfrm>
            <a:off x="609600" y="6416675"/>
            <a:ext cx="5421083" cy="365125"/>
          </a:xfrm>
          <a:prstGeom prst="rect">
            <a:avLst/>
          </a:prstGeom>
        </p:spPr>
        <p:txBody>
          <a:bodyPr vert="horz" anchor="ctr"/>
          <a:lstStyle>
            <a:lvl1pPr algn="r" eaLnBrk="1" latinLnBrk="0" hangingPunct="1">
              <a:buNone/>
              <a:defRPr kumimoji="0" sz="1400">
                <a:solidFill>
                  <a:schemeClr val="tx2"/>
                </a:solidFill>
              </a:defRPr>
            </a:lvl1pPr>
          </a:lstStyle>
          <a:p>
            <a:pPr fontAlgn="base">
              <a:lnSpc>
                <a:spcPct val="90000"/>
              </a:lnSpc>
              <a:spcBef>
                <a:spcPct val="20000"/>
              </a:spcBef>
              <a:spcAft>
                <a:spcPct val="0"/>
              </a:spcAft>
              <a:buSzPct val="100000"/>
              <a:buFont typeface="Wingdings" pitchFamily="2" charset="2"/>
              <a:buNone/>
            </a:pPr>
            <a:endParaRPr lang="en-US" dirty="0">
              <a:solidFill>
                <a:srgbClr val="323232"/>
              </a:solidFill>
              <a:latin typeface="Arial" charset="0"/>
              <a:cs typeface="Arial" charset="0"/>
            </a:endParaRPr>
          </a:p>
        </p:txBody>
      </p:sp>
      <p:sp>
        <p:nvSpPr>
          <p:cNvPr id="8" name="Rectangle 7"/>
          <p:cNvSpPr/>
          <p:nvPr/>
        </p:nvSpPr>
        <p:spPr>
          <a:xfrm>
            <a:off x="8153400" y="6477000"/>
            <a:ext cx="533400" cy="228600"/>
          </a:xfrm>
          <a:prstGeom prst="rect">
            <a:avLst/>
          </a:prstGeom>
          <a:solidFill>
            <a:srgbClr val="5A63BE"/>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lnSpc>
                <a:spcPct val="90000"/>
              </a:lnSpc>
              <a:spcBef>
                <a:spcPct val="20000"/>
              </a:spcBef>
              <a:spcAft>
                <a:spcPct val="0"/>
              </a:spcAft>
              <a:buSzPct val="100000"/>
              <a:buFont typeface="Wingdings" pitchFamily="2" charset="2"/>
              <a:buNone/>
            </a:pPr>
            <a:fld id="{5A07F5AD-1FF0-4BDC-8D61-3792E9B5B4FD}" type="slidenum">
              <a:rPr lang="en-US" sz="1200" smtClean="0">
                <a:solidFill>
                  <a:prstClr val="white"/>
                </a:solidFill>
              </a:rPr>
              <a:pPr algn="ctr" fontAlgn="base">
                <a:lnSpc>
                  <a:spcPct val="90000"/>
                </a:lnSpc>
                <a:spcBef>
                  <a:spcPct val="20000"/>
                </a:spcBef>
                <a:spcAft>
                  <a:spcPct val="0"/>
                </a:spcAft>
                <a:buSzPct val="100000"/>
                <a:buFont typeface="Wingdings" pitchFamily="2" charset="2"/>
                <a:buNone/>
              </a:pPr>
              <a:t>‹#›</a:t>
            </a:fld>
            <a:endParaRPr lang="en-US" sz="1400" dirty="0">
              <a:solidFill>
                <a:prstClr val="white"/>
              </a:solidFill>
            </a:endParaRPr>
          </a:p>
        </p:txBody>
      </p:sp>
      <p:sp>
        <p:nvSpPr>
          <p:cNvPr id="9" name="Rectangle 8"/>
          <p:cNvSpPr/>
          <p:nvPr/>
        </p:nvSpPr>
        <p:spPr>
          <a:xfrm>
            <a:off x="0" y="990600"/>
            <a:ext cx="9144000" cy="22860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r="100000" b="100000"/>
            </a:path>
            <a:tileRect l="-100000" t="-100000"/>
          </a:gra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lnSpc>
                <a:spcPct val="90000"/>
              </a:lnSpc>
              <a:spcBef>
                <a:spcPct val="20000"/>
              </a:spcBef>
              <a:spcAft>
                <a:spcPct val="0"/>
              </a:spcAft>
              <a:buSzPct val="100000"/>
              <a:buFont typeface="Wingdings" pitchFamily="2" charset="2"/>
              <a:buChar char="•"/>
            </a:pPr>
            <a:endParaRPr lang="en-US" dirty="0">
              <a:solidFill>
                <a:prstClr val="white"/>
              </a:solidFill>
            </a:endParaRPr>
          </a:p>
        </p:txBody>
      </p:sp>
      <p:sp>
        <p:nvSpPr>
          <p:cNvPr id="11" name="Text Box 10"/>
          <p:cNvSpPr txBox="1">
            <a:spLocks noChangeArrowheads="1"/>
          </p:cNvSpPr>
          <p:nvPr userDrawn="1"/>
        </p:nvSpPr>
        <p:spPr bwMode="auto">
          <a:xfrm>
            <a:off x="0" y="6516688"/>
            <a:ext cx="381000" cy="274637"/>
          </a:xfrm>
          <a:prstGeom prst="rect">
            <a:avLst/>
          </a:prstGeom>
          <a:noFill/>
          <a:ln w="9525" algn="ctr">
            <a:noFill/>
            <a:miter lim="800000"/>
            <a:headEnd/>
            <a:tailEnd/>
          </a:ln>
          <a:effectLst/>
        </p:spPr>
        <p:txBody>
          <a:bodyPr lIns="91409" tIns="45704" rIns="91409" bIns="45704" anchor="ctr">
            <a:spAutoFit/>
          </a:bodyPr>
          <a:lstStyle/>
          <a:p>
            <a:pPr algn="ctr" eaLnBrk="0" fontAlgn="base" hangingPunct="0">
              <a:spcBef>
                <a:spcPct val="50000"/>
              </a:spcBef>
              <a:spcAft>
                <a:spcPct val="0"/>
              </a:spcAft>
            </a:pPr>
            <a:endParaRPr lang="en-US" sz="1200" b="1" dirty="0">
              <a:solidFill>
                <a:prstClr val="black"/>
              </a:solidFill>
              <a:latin typeface="Arial" charset="0"/>
              <a:cs typeface="Arial" charset="0"/>
            </a:endParaRPr>
          </a:p>
        </p:txBody>
      </p:sp>
      <p:sp>
        <p:nvSpPr>
          <p:cNvPr id="12" name="Rectangle 15"/>
          <p:cNvSpPr>
            <a:spLocks noChangeArrowheads="1"/>
          </p:cNvSpPr>
          <p:nvPr userDrawn="1"/>
        </p:nvSpPr>
        <p:spPr bwMode="auto">
          <a:xfrm>
            <a:off x="2895600" y="5105400"/>
            <a:ext cx="304800" cy="304800"/>
          </a:xfrm>
          <a:prstGeom prst="rect">
            <a:avLst/>
          </a:prstGeom>
          <a:noFill/>
          <a:ln w="9525" algn="ctr">
            <a:noFill/>
            <a:miter lim="800000"/>
            <a:headEnd/>
            <a:tailEnd/>
          </a:ln>
          <a:effectLst/>
        </p:spPr>
        <p:txBody>
          <a:bodyPr wrap="none" anchor="ctr"/>
          <a:lstStyle/>
          <a:p>
            <a:pPr fontAlgn="base">
              <a:lnSpc>
                <a:spcPct val="90000"/>
              </a:lnSpc>
              <a:spcBef>
                <a:spcPct val="20000"/>
              </a:spcBef>
              <a:spcAft>
                <a:spcPct val="0"/>
              </a:spcAft>
              <a:buSzPct val="100000"/>
              <a:buFont typeface="Wingdings" pitchFamily="2" charset="2"/>
              <a:buChar char="•"/>
            </a:pPr>
            <a:endParaRPr lang="en-US" dirty="0">
              <a:solidFill>
                <a:prstClr val="black"/>
              </a:solidFill>
              <a:latin typeface="Arial" charset="0"/>
              <a:cs typeface="Arial" charset="0"/>
            </a:endParaRPr>
          </a:p>
        </p:txBody>
      </p:sp>
      <p:sp>
        <p:nvSpPr>
          <p:cNvPr id="15" name="Rectangle 16"/>
          <p:cNvSpPr>
            <a:spLocks noChangeArrowheads="1"/>
          </p:cNvSpPr>
          <p:nvPr userDrawn="1"/>
        </p:nvSpPr>
        <p:spPr bwMode="auto">
          <a:xfrm>
            <a:off x="533400" y="6172200"/>
            <a:ext cx="304800" cy="228600"/>
          </a:xfrm>
          <a:prstGeom prst="rect">
            <a:avLst/>
          </a:prstGeom>
          <a:noFill/>
          <a:ln w="9525" algn="ctr">
            <a:noFill/>
            <a:miter lim="800000"/>
            <a:headEnd/>
            <a:tailEnd/>
          </a:ln>
          <a:effectLst/>
        </p:spPr>
        <p:txBody>
          <a:bodyPr wrap="none" anchor="ctr"/>
          <a:lstStyle/>
          <a:p>
            <a:pPr fontAlgn="base">
              <a:lnSpc>
                <a:spcPct val="90000"/>
              </a:lnSpc>
              <a:spcBef>
                <a:spcPct val="20000"/>
              </a:spcBef>
              <a:spcAft>
                <a:spcPct val="0"/>
              </a:spcAft>
              <a:buSzPct val="100000"/>
              <a:buFont typeface="Wingdings" pitchFamily="2" charset="2"/>
              <a:buChar char="•"/>
            </a:pPr>
            <a:endParaRPr lang="en-US" dirty="0">
              <a:solidFill>
                <a:prstClr val="black"/>
              </a:solidFill>
              <a:latin typeface="Arial" charset="0"/>
              <a:cs typeface="Arial" charset="0"/>
            </a:endParaRPr>
          </a:p>
        </p:txBody>
      </p:sp>
      <p:sp>
        <p:nvSpPr>
          <p:cNvPr id="16" name="Rectangle 17"/>
          <p:cNvSpPr>
            <a:spLocks noChangeArrowheads="1"/>
          </p:cNvSpPr>
          <p:nvPr userDrawn="1"/>
        </p:nvSpPr>
        <p:spPr bwMode="auto">
          <a:xfrm>
            <a:off x="609600" y="6019800"/>
            <a:ext cx="914400" cy="914400"/>
          </a:xfrm>
          <a:prstGeom prst="rect">
            <a:avLst/>
          </a:prstGeom>
          <a:noFill/>
          <a:ln w="9525" algn="ctr">
            <a:noFill/>
            <a:miter lim="800000"/>
            <a:headEnd/>
            <a:tailEnd/>
          </a:ln>
          <a:effectLst/>
        </p:spPr>
        <p:txBody>
          <a:bodyPr wrap="none" anchor="ctr"/>
          <a:lstStyle/>
          <a:p>
            <a:pPr fontAlgn="base">
              <a:lnSpc>
                <a:spcPct val="90000"/>
              </a:lnSpc>
              <a:spcBef>
                <a:spcPct val="20000"/>
              </a:spcBef>
              <a:spcAft>
                <a:spcPct val="0"/>
              </a:spcAft>
              <a:buSzPct val="100000"/>
              <a:buFont typeface="Wingdings" pitchFamily="2" charset="2"/>
              <a:buChar char="•"/>
            </a:pPr>
            <a:endParaRPr lang="en-US" dirty="0">
              <a:solidFill>
                <a:prstClr val="black"/>
              </a:solidFill>
              <a:latin typeface="Arial" charset="0"/>
              <a:cs typeface="Arial" charset="0"/>
            </a:endParaRPr>
          </a:p>
        </p:txBody>
      </p:sp>
    </p:spTree>
    <p:extLst>
      <p:ext uri="{BB962C8B-B14F-4D97-AF65-F5344CB8AC3E}">
        <p14:creationId xmlns:p14="http://schemas.microsoft.com/office/powerpoint/2010/main" val="230866035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Lst>
  <p:hf hdr="0" ftr="0" dt="0"/>
  <p:txStyles>
    <p:titleStyle>
      <a:lvl1pPr algn="l" rtl="0" eaLnBrk="1" latinLnBrk="0" hangingPunct="1">
        <a:spcBef>
          <a:spcPct val="0"/>
        </a:spcBef>
        <a:buNone/>
        <a:defRPr kumimoji="0" sz="3800" kern="1200">
          <a:solidFill>
            <a:schemeClr val="tx2"/>
          </a:solidFill>
          <a:latin typeface="+mj-lt"/>
          <a:ea typeface="+mj-ea"/>
          <a:cs typeface="+mj-cs"/>
        </a:defRPr>
      </a:lvl1pPr>
    </p:titleStyle>
    <p:bodyStyle>
      <a:lvl1pPr marL="320040" indent="-320040" algn="l" rtl="0" eaLnBrk="1" latinLnBrk="0" hangingPunct="1">
        <a:spcBef>
          <a:spcPts val="700"/>
        </a:spcBef>
        <a:buClr>
          <a:srgbClr val="6600FF"/>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spcAft>
          <a:spcPts val="300"/>
        </a:spcAft>
        <a:buClr>
          <a:srgbClr val="008000"/>
        </a:buClr>
        <a:buSzPct val="70000"/>
        <a:buFont typeface="Wingdings 2"/>
        <a:buChar char=""/>
        <a:defRPr kumimoji="0" sz="2600" kern="1200">
          <a:solidFill>
            <a:schemeClr val="accent2"/>
          </a:solidFill>
          <a:latin typeface="+mn-lt"/>
          <a:ea typeface="+mn-ea"/>
          <a:cs typeface="+mn-cs"/>
        </a:defRPr>
      </a:lvl2pPr>
      <a:lvl3pPr marL="914400" indent="-228600" algn="l" rtl="0" eaLnBrk="1" latinLnBrk="0" hangingPunct="1">
        <a:spcBef>
          <a:spcPts val="500"/>
        </a:spcBef>
        <a:spcAft>
          <a:spcPts val="300"/>
        </a:spcAft>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spcAft>
          <a:spcPts val="300"/>
        </a:spcAft>
        <a:buClr>
          <a:schemeClr val="tx1"/>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spcAft>
          <a:spcPts val="300"/>
        </a:spcAft>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F29A23B-3FA2-FB4F-8221-C8F6453CEE4D}"/>
              </a:ext>
            </a:extLst>
          </p:cNvPr>
          <p:cNvPicPr>
            <a:picLocks noChangeAspect="1"/>
          </p:cNvPicPr>
          <p:nvPr userDrawn="1"/>
        </p:nvPicPr>
        <p:blipFill>
          <a:blip r:embed="rId15"/>
          <a:stretch>
            <a:fillRect/>
          </a:stretch>
        </p:blipFill>
        <p:spPr>
          <a:xfrm>
            <a:off x="0" y="0"/>
            <a:ext cx="9152128" cy="6864096"/>
          </a:xfrm>
          <a:prstGeom prst="rect">
            <a:avLst/>
          </a:prstGeom>
        </p:spPr>
      </p:pic>
      <p:sp>
        <p:nvSpPr>
          <p:cNvPr id="2" name="Title Placeholder 1"/>
          <p:cNvSpPr>
            <a:spLocks noGrp="1"/>
          </p:cNvSpPr>
          <p:nvPr>
            <p:ph type="title"/>
          </p:nvPr>
        </p:nvSpPr>
        <p:spPr>
          <a:xfrm>
            <a:off x="457200" y="274639"/>
            <a:ext cx="8229600" cy="1143000"/>
          </a:xfrm>
          <a:prstGeom prst="rect">
            <a:avLst/>
          </a:prstGeom>
          <a:solidFill>
            <a:schemeClr val="tx2"/>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552C108-1E96-BF4B-B543-58A6970E90E2}" type="slidenum">
              <a:rPr lang="en-US" smtClean="0"/>
              <a:t>‹#›</a:t>
            </a:fld>
            <a:endParaRPr lang="en-US"/>
          </a:p>
        </p:txBody>
      </p:sp>
    </p:spTree>
    <p:extLst>
      <p:ext uri="{BB962C8B-B14F-4D97-AF65-F5344CB8AC3E}">
        <p14:creationId xmlns:p14="http://schemas.microsoft.com/office/powerpoint/2010/main" val="3241592987"/>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Lst>
  <p:hf hdr="0" ftr="0" dt="0"/>
  <p:txStyles>
    <p:titleStyle>
      <a:lvl1pPr algn="ctr" defTabSz="342900" rtl="0" eaLnBrk="1" latinLnBrk="0" hangingPunct="1">
        <a:spcBef>
          <a:spcPct val="0"/>
        </a:spcBef>
        <a:buNone/>
        <a:defRPr sz="3300" b="1" kern="1200">
          <a:solidFill>
            <a:schemeClr val="bg2"/>
          </a:solidFill>
          <a:latin typeface="Avenir" panose="02000503020000020003" pitchFamily="2" charset="0"/>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2"/>
          </a:solidFill>
          <a:latin typeface="Avenir" panose="02000503020000020003" pitchFamily="2" charset="0"/>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Avenir" panose="02000503020000020003" pitchFamily="2" charset="0"/>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Avenir" panose="02000503020000020003" pitchFamily="2" charset="0"/>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Avenir" panose="02000503020000020003" pitchFamily="2" charset="0"/>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Avenir" panose="02000503020000020003" pitchFamily="2" charset="0"/>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0" y="228600"/>
            <a:ext cx="8763000" cy="685800"/>
          </a:xfrm>
          <a:prstGeom prst="rect">
            <a:avLst/>
          </a:prstGeom>
        </p:spPr>
        <p:txBody>
          <a:bodyPr vert="horz" anchor="ctr">
            <a:normAutofit/>
          </a:bodyPr>
          <a:lstStyle/>
          <a:p>
            <a:r>
              <a:rPr kumimoji="0" lang="en-US" dirty="0"/>
              <a:t>Click to edit Master title style</a:t>
            </a:r>
          </a:p>
        </p:txBody>
      </p:sp>
      <p:sp>
        <p:nvSpPr>
          <p:cNvPr id="13" name="Text Placeholder 12"/>
          <p:cNvSpPr>
            <a:spLocks noGrp="1"/>
          </p:cNvSpPr>
          <p:nvPr>
            <p:ph type="body" idx="1"/>
          </p:nvPr>
        </p:nvSpPr>
        <p:spPr>
          <a:xfrm>
            <a:off x="612648" y="1371600"/>
            <a:ext cx="8153400" cy="4876800"/>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8" name="Rectangle 7"/>
          <p:cNvSpPr/>
          <p:nvPr/>
        </p:nvSpPr>
        <p:spPr>
          <a:xfrm>
            <a:off x="8153400" y="6477000"/>
            <a:ext cx="533400" cy="228600"/>
          </a:xfrm>
          <a:prstGeom prst="rect">
            <a:avLst/>
          </a:prstGeom>
          <a:solidFill>
            <a:srgbClr val="5A63BE"/>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lnSpc>
                <a:spcPct val="90000"/>
              </a:lnSpc>
              <a:spcBef>
                <a:spcPct val="20000"/>
              </a:spcBef>
              <a:spcAft>
                <a:spcPct val="0"/>
              </a:spcAft>
              <a:buSzPct val="100000"/>
              <a:buFont typeface="Wingdings" pitchFamily="2" charset="2"/>
              <a:buNone/>
            </a:pPr>
            <a:fld id="{5A07F5AD-1FF0-4BDC-8D61-3792E9B5B4FD}" type="slidenum">
              <a:rPr lang="en-US" sz="1200" smtClean="0">
                <a:solidFill>
                  <a:prstClr val="white"/>
                </a:solidFill>
              </a:rPr>
              <a:pPr algn="ctr" fontAlgn="base">
                <a:lnSpc>
                  <a:spcPct val="90000"/>
                </a:lnSpc>
                <a:spcBef>
                  <a:spcPct val="20000"/>
                </a:spcBef>
                <a:spcAft>
                  <a:spcPct val="0"/>
                </a:spcAft>
                <a:buSzPct val="100000"/>
                <a:buFont typeface="Wingdings" pitchFamily="2" charset="2"/>
                <a:buNone/>
              </a:pPr>
              <a:t>‹#›</a:t>
            </a:fld>
            <a:endParaRPr lang="en-US" sz="1400" dirty="0">
              <a:solidFill>
                <a:prstClr val="white"/>
              </a:solidFill>
            </a:endParaRPr>
          </a:p>
        </p:txBody>
      </p:sp>
      <p:sp>
        <p:nvSpPr>
          <p:cNvPr id="9" name="Rectangle 8"/>
          <p:cNvSpPr/>
          <p:nvPr/>
        </p:nvSpPr>
        <p:spPr>
          <a:xfrm>
            <a:off x="0" y="990600"/>
            <a:ext cx="9144000" cy="22860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r="100000" b="100000"/>
            </a:path>
            <a:tileRect l="-100000" t="-100000"/>
          </a:gra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lnSpc>
                <a:spcPct val="90000"/>
              </a:lnSpc>
              <a:spcBef>
                <a:spcPct val="20000"/>
              </a:spcBef>
              <a:spcAft>
                <a:spcPct val="0"/>
              </a:spcAft>
              <a:buSzPct val="100000"/>
              <a:buFont typeface="Wingdings" pitchFamily="2" charset="2"/>
              <a:buChar char="•"/>
            </a:pPr>
            <a:endParaRPr lang="en-US" dirty="0">
              <a:solidFill>
                <a:prstClr val="white"/>
              </a:solidFill>
            </a:endParaRPr>
          </a:p>
        </p:txBody>
      </p:sp>
      <p:sp>
        <p:nvSpPr>
          <p:cNvPr id="11" name="Text Box 10"/>
          <p:cNvSpPr txBox="1">
            <a:spLocks noChangeArrowheads="1"/>
          </p:cNvSpPr>
          <p:nvPr userDrawn="1"/>
        </p:nvSpPr>
        <p:spPr bwMode="auto">
          <a:xfrm>
            <a:off x="0" y="6516688"/>
            <a:ext cx="381000" cy="274637"/>
          </a:xfrm>
          <a:prstGeom prst="rect">
            <a:avLst/>
          </a:prstGeom>
          <a:noFill/>
          <a:ln w="9525" algn="ctr">
            <a:noFill/>
            <a:miter lim="800000"/>
            <a:headEnd/>
            <a:tailEnd/>
          </a:ln>
          <a:effectLst/>
        </p:spPr>
        <p:txBody>
          <a:bodyPr lIns="91409" tIns="45704" rIns="91409" bIns="45704" anchor="ctr">
            <a:spAutoFit/>
          </a:bodyPr>
          <a:lstStyle/>
          <a:p>
            <a:pPr algn="ctr" eaLnBrk="0" fontAlgn="base" hangingPunct="0">
              <a:spcBef>
                <a:spcPct val="50000"/>
              </a:spcBef>
              <a:spcAft>
                <a:spcPct val="0"/>
              </a:spcAft>
            </a:pPr>
            <a:endParaRPr lang="en-US" sz="1200" b="1" dirty="0">
              <a:solidFill>
                <a:prstClr val="black"/>
              </a:solidFill>
              <a:latin typeface="Arial" charset="0"/>
              <a:cs typeface="Arial" charset="0"/>
            </a:endParaRPr>
          </a:p>
        </p:txBody>
      </p:sp>
      <p:sp>
        <p:nvSpPr>
          <p:cNvPr id="12" name="Rectangle 15"/>
          <p:cNvSpPr>
            <a:spLocks noChangeArrowheads="1"/>
          </p:cNvSpPr>
          <p:nvPr userDrawn="1"/>
        </p:nvSpPr>
        <p:spPr bwMode="auto">
          <a:xfrm>
            <a:off x="2895600" y="5105400"/>
            <a:ext cx="304800" cy="304800"/>
          </a:xfrm>
          <a:prstGeom prst="rect">
            <a:avLst/>
          </a:prstGeom>
          <a:noFill/>
          <a:ln w="9525" algn="ctr">
            <a:noFill/>
            <a:miter lim="800000"/>
            <a:headEnd/>
            <a:tailEnd/>
          </a:ln>
          <a:effectLst/>
        </p:spPr>
        <p:txBody>
          <a:bodyPr wrap="none" anchor="ctr"/>
          <a:lstStyle/>
          <a:p>
            <a:pPr fontAlgn="base">
              <a:lnSpc>
                <a:spcPct val="90000"/>
              </a:lnSpc>
              <a:spcBef>
                <a:spcPct val="20000"/>
              </a:spcBef>
              <a:spcAft>
                <a:spcPct val="0"/>
              </a:spcAft>
              <a:buSzPct val="100000"/>
              <a:buFont typeface="Wingdings" pitchFamily="2" charset="2"/>
              <a:buChar char="•"/>
            </a:pPr>
            <a:endParaRPr lang="en-US" dirty="0">
              <a:solidFill>
                <a:prstClr val="black"/>
              </a:solidFill>
              <a:latin typeface="Arial" charset="0"/>
              <a:cs typeface="Arial" charset="0"/>
            </a:endParaRPr>
          </a:p>
        </p:txBody>
      </p:sp>
      <p:sp>
        <p:nvSpPr>
          <p:cNvPr id="15" name="Rectangle 16"/>
          <p:cNvSpPr>
            <a:spLocks noChangeArrowheads="1"/>
          </p:cNvSpPr>
          <p:nvPr userDrawn="1"/>
        </p:nvSpPr>
        <p:spPr bwMode="auto">
          <a:xfrm>
            <a:off x="533400" y="6172200"/>
            <a:ext cx="304800" cy="228600"/>
          </a:xfrm>
          <a:prstGeom prst="rect">
            <a:avLst/>
          </a:prstGeom>
          <a:noFill/>
          <a:ln w="9525" algn="ctr">
            <a:noFill/>
            <a:miter lim="800000"/>
            <a:headEnd/>
            <a:tailEnd/>
          </a:ln>
          <a:effectLst/>
        </p:spPr>
        <p:txBody>
          <a:bodyPr wrap="none" anchor="ctr"/>
          <a:lstStyle/>
          <a:p>
            <a:pPr fontAlgn="base">
              <a:lnSpc>
                <a:spcPct val="90000"/>
              </a:lnSpc>
              <a:spcBef>
                <a:spcPct val="20000"/>
              </a:spcBef>
              <a:spcAft>
                <a:spcPct val="0"/>
              </a:spcAft>
              <a:buSzPct val="100000"/>
              <a:buFont typeface="Wingdings" pitchFamily="2" charset="2"/>
              <a:buChar char="•"/>
            </a:pPr>
            <a:endParaRPr lang="en-US" dirty="0">
              <a:solidFill>
                <a:prstClr val="black"/>
              </a:solidFill>
              <a:latin typeface="Arial" charset="0"/>
              <a:cs typeface="Arial" charset="0"/>
            </a:endParaRPr>
          </a:p>
        </p:txBody>
      </p:sp>
      <p:sp>
        <p:nvSpPr>
          <p:cNvPr id="16" name="Rectangle 17"/>
          <p:cNvSpPr>
            <a:spLocks noChangeArrowheads="1"/>
          </p:cNvSpPr>
          <p:nvPr userDrawn="1"/>
        </p:nvSpPr>
        <p:spPr bwMode="auto">
          <a:xfrm>
            <a:off x="609600" y="6019800"/>
            <a:ext cx="914400" cy="914400"/>
          </a:xfrm>
          <a:prstGeom prst="rect">
            <a:avLst/>
          </a:prstGeom>
          <a:noFill/>
          <a:ln w="9525" algn="ctr">
            <a:noFill/>
            <a:miter lim="800000"/>
            <a:headEnd/>
            <a:tailEnd/>
          </a:ln>
          <a:effectLst/>
        </p:spPr>
        <p:txBody>
          <a:bodyPr wrap="none" anchor="ctr"/>
          <a:lstStyle/>
          <a:p>
            <a:pPr fontAlgn="base">
              <a:lnSpc>
                <a:spcPct val="90000"/>
              </a:lnSpc>
              <a:spcBef>
                <a:spcPct val="20000"/>
              </a:spcBef>
              <a:spcAft>
                <a:spcPct val="0"/>
              </a:spcAft>
              <a:buSzPct val="100000"/>
              <a:buFont typeface="Wingdings" pitchFamily="2" charset="2"/>
              <a:buChar char="•"/>
            </a:pPr>
            <a:endParaRPr lang="en-US" dirty="0">
              <a:solidFill>
                <a:prstClr val="black"/>
              </a:solidFill>
              <a:latin typeface="Arial" charset="0"/>
              <a:cs typeface="Arial" charset="0"/>
            </a:endParaRPr>
          </a:p>
        </p:txBody>
      </p:sp>
    </p:spTree>
    <p:extLst>
      <p:ext uri="{BB962C8B-B14F-4D97-AF65-F5344CB8AC3E}">
        <p14:creationId xmlns:p14="http://schemas.microsoft.com/office/powerpoint/2010/main" val="120127975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Lst>
  <p:hf sldNum="0" hdr="0" dt="0"/>
  <p:txStyles>
    <p:titleStyle>
      <a:lvl1pPr algn="l" rtl="0" eaLnBrk="1" latinLnBrk="0" hangingPunct="1">
        <a:spcBef>
          <a:spcPct val="0"/>
        </a:spcBef>
        <a:buNone/>
        <a:defRPr kumimoji="0" sz="3800" kern="1200">
          <a:solidFill>
            <a:schemeClr val="tx2"/>
          </a:solidFill>
          <a:latin typeface="+mj-lt"/>
          <a:ea typeface="+mj-ea"/>
          <a:cs typeface="+mj-cs"/>
        </a:defRPr>
      </a:lvl1pPr>
    </p:titleStyle>
    <p:bodyStyle>
      <a:lvl1pPr marL="320040" indent="-320040" algn="l" rtl="0" eaLnBrk="1" latinLnBrk="0" hangingPunct="1">
        <a:spcBef>
          <a:spcPts val="700"/>
        </a:spcBef>
        <a:buClr>
          <a:srgbClr val="6600FF"/>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spcAft>
          <a:spcPts val="300"/>
        </a:spcAft>
        <a:buClr>
          <a:srgbClr val="008000"/>
        </a:buClr>
        <a:buSzPct val="70000"/>
        <a:buFont typeface="Wingdings 2"/>
        <a:buChar char=""/>
        <a:defRPr kumimoji="0" sz="2600" kern="1200">
          <a:solidFill>
            <a:schemeClr val="accent2"/>
          </a:solidFill>
          <a:latin typeface="+mn-lt"/>
          <a:ea typeface="+mn-ea"/>
          <a:cs typeface="+mn-cs"/>
        </a:defRPr>
      </a:lvl2pPr>
      <a:lvl3pPr marL="914400" indent="-228600" algn="l" rtl="0" eaLnBrk="1" latinLnBrk="0" hangingPunct="1">
        <a:spcBef>
          <a:spcPts val="500"/>
        </a:spcBef>
        <a:spcAft>
          <a:spcPts val="300"/>
        </a:spcAft>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spcAft>
          <a:spcPts val="300"/>
        </a:spcAft>
        <a:buClr>
          <a:schemeClr val="tx1"/>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spcAft>
          <a:spcPts val="300"/>
        </a:spcAft>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3A6106-1CA2-4BC2-86D4-EEE01108C0A5}"/>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0AFC73E-0CC5-4EF7-9926-F426F5ECD90A}"/>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68FB2E-93F0-4C3F-BCAE-E235A5EFAC01}"/>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E34D906-6267-438F-BADC-0856B70AE1F8}" type="datetimeFigureOut">
              <a:rPr lang="en-US" smtClean="0"/>
              <a:t>2/22/2022</a:t>
            </a:fld>
            <a:endParaRPr lang="en-US"/>
          </a:p>
        </p:txBody>
      </p:sp>
      <p:sp>
        <p:nvSpPr>
          <p:cNvPr id="5" name="Footer Placeholder 4">
            <a:extLst>
              <a:ext uri="{FF2B5EF4-FFF2-40B4-BE49-F238E27FC236}">
                <a16:creationId xmlns:a16="http://schemas.microsoft.com/office/drawing/2014/main" id="{B6FAA1BC-921F-47C4-9085-349688969FEC}"/>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base">
              <a:lnSpc>
                <a:spcPct val="90000"/>
              </a:lnSpc>
              <a:spcBef>
                <a:spcPct val="20000"/>
              </a:spcBef>
              <a:spcAft>
                <a:spcPct val="0"/>
              </a:spcAft>
              <a:buSzPct val="100000"/>
              <a:buFont typeface="Wingdings" pitchFamily="2" charset="2"/>
              <a:buNone/>
            </a:pPr>
            <a:endParaRPr lang="en-US">
              <a:solidFill>
                <a:srgbClr val="323232"/>
              </a:solidFill>
              <a:latin typeface="Arial" charset="0"/>
              <a:cs typeface="Arial" charset="0"/>
            </a:endParaRPr>
          </a:p>
        </p:txBody>
      </p:sp>
      <p:sp>
        <p:nvSpPr>
          <p:cNvPr id="6" name="Slide Number Placeholder 5">
            <a:extLst>
              <a:ext uri="{FF2B5EF4-FFF2-40B4-BE49-F238E27FC236}">
                <a16:creationId xmlns:a16="http://schemas.microsoft.com/office/drawing/2014/main" id="{1EC4DCE2-2F44-424D-8F60-B03C877A42A2}"/>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AFEE233-F5F6-4533-AA59-536A963592A7}" type="slidenum">
              <a:rPr lang="en-US" smtClean="0"/>
              <a:t>‹#›</a:t>
            </a:fld>
            <a:endParaRPr lang="en-US"/>
          </a:p>
        </p:txBody>
      </p:sp>
      <p:sp>
        <p:nvSpPr>
          <p:cNvPr id="7" name="Text Box 10">
            <a:extLst>
              <a:ext uri="{FF2B5EF4-FFF2-40B4-BE49-F238E27FC236}">
                <a16:creationId xmlns:a16="http://schemas.microsoft.com/office/drawing/2014/main" id="{9DEF80B8-676E-4927-8868-436AC879F274}"/>
              </a:ext>
            </a:extLst>
          </p:cNvPr>
          <p:cNvSpPr txBox="1">
            <a:spLocks noChangeArrowheads="1"/>
          </p:cNvSpPr>
          <p:nvPr userDrawn="1"/>
        </p:nvSpPr>
        <p:spPr bwMode="auto">
          <a:xfrm>
            <a:off x="0" y="6516690"/>
            <a:ext cx="381000" cy="274637"/>
          </a:xfrm>
          <a:prstGeom prst="rect">
            <a:avLst/>
          </a:prstGeom>
          <a:noFill/>
          <a:ln w="9525" algn="ctr">
            <a:noFill/>
            <a:miter lim="800000"/>
            <a:headEnd/>
            <a:tailEnd/>
          </a:ln>
          <a:effectLst/>
        </p:spPr>
        <p:txBody>
          <a:bodyPr lIns="91409" tIns="45704" rIns="91409" bIns="45704" anchor="ctr">
            <a:spAutoFit/>
          </a:bodyPr>
          <a:lstStyle/>
          <a:p>
            <a:pPr algn="ctr" eaLnBrk="0" fontAlgn="base" hangingPunct="0">
              <a:spcBef>
                <a:spcPct val="50000"/>
              </a:spcBef>
              <a:spcAft>
                <a:spcPct val="0"/>
              </a:spcAft>
            </a:pPr>
            <a:endParaRPr lang="en-US" sz="1200" b="1">
              <a:solidFill>
                <a:prstClr val="black"/>
              </a:solidFill>
              <a:latin typeface="Arial" charset="0"/>
              <a:cs typeface="Arial" charset="0"/>
            </a:endParaRPr>
          </a:p>
        </p:txBody>
      </p:sp>
      <p:sp>
        <p:nvSpPr>
          <p:cNvPr id="8" name="Rectangle 15">
            <a:extLst>
              <a:ext uri="{FF2B5EF4-FFF2-40B4-BE49-F238E27FC236}">
                <a16:creationId xmlns:a16="http://schemas.microsoft.com/office/drawing/2014/main" id="{DD2D62BE-D799-41D9-8EF0-A4209DCF75B1}"/>
              </a:ext>
            </a:extLst>
          </p:cNvPr>
          <p:cNvSpPr>
            <a:spLocks noChangeArrowheads="1"/>
          </p:cNvSpPr>
          <p:nvPr userDrawn="1"/>
        </p:nvSpPr>
        <p:spPr bwMode="auto">
          <a:xfrm>
            <a:off x="2895600" y="5105400"/>
            <a:ext cx="304800" cy="304800"/>
          </a:xfrm>
          <a:prstGeom prst="rect">
            <a:avLst/>
          </a:prstGeom>
          <a:noFill/>
          <a:ln w="9525" algn="ctr">
            <a:noFill/>
            <a:miter lim="800000"/>
            <a:headEnd/>
            <a:tailEnd/>
          </a:ln>
          <a:effectLst/>
        </p:spPr>
        <p:txBody>
          <a:bodyPr wrap="none" anchor="ctr"/>
          <a:lstStyle/>
          <a:p>
            <a:pPr fontAlgn="base">
              <a:lnSpc>
                <a:spcPct val="90000"/>
              </a:lnSpc>
              <a:spcBef>
                <a:spcPct val="20000"/>
              </a:spcBef>
              <a:spcAft>
                <a:spcPct val="0"/>
              </a:spcAft>
              <a:buSzPct val="100000"/>
              <a:buFont typeface="Wingdings" pitchFamily="2" charset="2"/>
              <a:buChar char="•"/>
            </a:pPr>
            <a:endParaRPr lang="en-US" sz="1800">
              <a:solidFill>
                <a:prstClr val="black"/>
              </a:solidFill>
              <a:latin typeface="Arial" charset="0"/>
              <a:cs typeface="Arial" charset="0"/>
            </a:endParaRPr>
          </a:p>
        </p:txBody>
      </p:sp>
      <p:sp>
        <p:nvSpPr>
          <p:cNvPr id="9" name="Rectangle 16">
            <a:extLst>
              <a:ext uri="{FF2B5EF4-FFF2-40B4-BE49-F238E27FC236}">
                <a16:creationId xmlns:a16="http://schemas.microsoft.com/office/drawing/2014/main" id="{5E642C9D-00D3-4BC8-AA52-5A49E698AC68}"/>
              </a:ext>
            </a:extLst>
          </p:cNvPr>
          <p:cNvSpPr>
            <a:spLocks noChangeArrowheads="1"/>
          </p:cNvSpPr>
          <p:nvPr userDrawn="1"/>
        </p:nvSpPr>
        <p:spPr bwMode="auto">
          <a:xfrm>
            <a:off x="533400" y="6172200"/>
            <a:ext cx="304800" cy="228600"/>
          </a:xfrm>
          <a:prstGeom prst="rect">
            <a:avLst/>
          </a:prstGeom>
          <a:noFill/>
          <a:ln w="9525" algn="ctr">
            <a:noFill/>
            <a:miter lim="800000"/>
            <a:headEnd/>
            <a:tailEnd/>
          </a:ln>
          <a:effectLst/>
        </p:spPr>
        <p:txBody>
          <a:bodyPr wrap="none" anchor="ctr"/>
          <a:lstStyle/>
          <a:p>
            <a:pPr fontAlgn="base">
              <a:lnSpc>
                <a:spcPct val="90000"/>
              </a:lnSpc>
              <a:spcBef>
                <a:spcPct val="20000"/>
              </a:spcBef>
              <a:spcAft>
                <a:spcPct val="0"/>
              </a:spcAft>
              <a:buSzPct val="100000"/>
              <a:buFont typeface="Wingdings" pitchFamily="2" charset="2"/>
              <a:buChar char="•"/>
            </a:pPr>
            <a:endParaRPr lang="en-US" sz="1800">
              <a:solidFill>
                <a:prstClr val="black"/>
              </a:solidFill>
              <a:latin typeface="Arial" charset="0"/>
              <a:cs typeface="Arial" charset="0"/>
            </a:endParaRPr>
          </a:p>
        </p:txBody>
      </p:sp>
      <p:sp>
        <p:nvSpPr>
          <p:cNvPr id="10" name="Rectangle 17">
            <a:extLst>
              <a:ext uri="{FF2B5EF4-FFF2-40B4-BE49-F238E27FC236}">
                <a16:creationId xmlns:a16="http://schemas.microsoft.com/office/drawing/2014/main" id="{78A20B75-DD8A-47A0-BB5C-1D64DC5F9C3E}"/>
              </a:ext>
            </a:extLst>
          </p:cNvPr>
          <p:cNvSpPr>
            <a:spLocks noChangeArrowheads="1"/>
          </p:cNvSpPr>
          <p:nvPr userDrawn="1"/>
        </p:nvSpPr>
        <p:spPr bwMode="auto">
          <a:xfrm>
            <a:off x="609600" y="6019800"/>
            <a:ext cx="914400" cy="914400"/>
          </a:xfrm>
          <a:prstGeom prst="rect">
            <a:avLst/>
          </a:prstGeom>
          <a:noFill/>
          <a:ln w="9525" algn="ctr">
            <a:noFill/>
            <a:miter lim="800000"/>
            <a:headEnd/>
            <a:tailEnd/>
          </a:ln>
          <a:effectLst/>
        </p:spPr>
        <p:txBody>
          <a:bodyPr wrap="none" anchor="ctr"/>
          <a:lstStyle/>
          <a:p>
            <a:pPr fontAlgn="base">
              <a:lnSpc>
                <a:spcPct val="90000"/>
              </a:lnSpc>
              <a:spcBef>
                <a:spcPct val="20000"/>
              </a:spcBef>
              <a:spcAft>
                <a:spcPct val="0"/>
              </a:spcAft>
              <a:buSzPct val="100000"/>
              <a:buFont typeface="Wingdings" pitchFamily="2" charset="2"/>
              <a:buChar char="•"/>
            </a:pPr>
            <a:endParaRPr lang="en-US" sz="1800">
              <a:solidFill>
                <a:prstClr val="black"/>
              </a:solidFill>
              <a:latin typeface="Arial" charset="0"/>
              <a:cs typeface="Arial" charset="0"/>
            </a:endParaRPr>
          </a:p>
        </p:txBody>
      </p:sp>
    </p:spTree>
    <p:extLst>
      <p:ext uri="{BB962C8B-B14F-4D97-AF65-F5344CB8AC3E}">
        <p14:creationId xmlns:p14="http://schemas.microsoft.com/office/powerpoint/2010/main" val="1613188448"/>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 id="2147483731" r:id="rId18"/>
    <p:sldLayoutId id="2147483732" r:id="rId19"/>
    <p:sldLayoutId id="2147483733" r:id="rId20"/>
    <p:sldLayoutId id="2147483734" r:id="rId21"/>
    <p:sldLayoutId id="2147483735" r:id="rId22"/>
    <p:sldLayoutId id="2147483736" r:id="rId23"/>
    <p:sldLayoutId id="2147483737" r:id="rId24"/>
    <p:sldLayoutId id="2147483738" r:id="rId25"/>
    <p:sldLayoutId id="2147483739" r:id="rId26"/>
    <p:sldLayoutId id="2147483740" r:id="rId27"/>
    <p:sldLayoutId id="2147483741" r:id="rId28"/>
    <p:sldLayoutId id="2147483742" r:id="rId29"/>
    <p:sldLayoutId id="2147483743" r:id="rId30"/>
    <p:sldLayoutId id="2147483744" r:id="rId31"/>
    <p:sldLayoutId id="2147483745" r:id="rId32"/>
    <p:sldLayoutId id="2147483746" r:id="rId33"/>
    <p:sldLayoutId id="2147483747" r:id="rId34"/>
    <p:sldLayoutId id="2147483748" r:id="rId35"/>
    <p:sldLayoutId id="2147483749" r:id="rId36"/>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31.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31.xml"/><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31.xml"/><Relationship Id="rId4" Type="http://schemas.openxmlformats.org/officeDocument/2006/relationships/image" Target="../media/image30.jpg"/></Relationships>
</file>

<file path=ppt/slides/_rels/slide15.xml.rels><?xml version="1.0" encoding="UTF-8" standalone="yes"?>
<Relationships xmlns="http://schemas.openxmlformats.org/package/2006/relationships"><Relationship Id="rId2" Type="http://schemas.openxmlformats.org/officeDocument/2006/relationships/hyperlink" Target="mailto:districting@sanbruno.ca.gov" TargetMode="External"/><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2.xml"/><Relationship Id="rId5" Type="http://schemas.openxmlformats.org/officeDocument/2006/relationships/hyperlink" Target="http://www.districtingsanbruno.org/" TargetMode="Externa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3.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5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3.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43.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hyperlink" Target="districtingsanbruno.org" TargetMode="External"/><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8" Type="http://schemas.openxmlformats.org/officeDocument/2006/relationships/hyperlink" Target="https://districtr.org/edit/96186?event=sanbruno2021" TargetMode="External"/><Relationship Id="rId13" Type="http://schemas.openxmlformats.org/officeDocument/2006/relationships/hyperlink" Target="https://districtr.org/edit/101564?event=sanbruno2021" TargetMode="External"/><Relationship Id="rId18" Type="http://schemas.openxmlformats.org/officeDocument/2006/relationships/hyperlink" Target="https://districtingsanbruno.org/wp-content/uploads/2022/01/NDC-Purple-Map.pdf" TargetMode="External"/><Relationship Id="rId3" Type="http://schemas.openxmlformats.org/officeDocument/2006/relationships/hyperlink" Target="https://districtr.org/edit/73899?event=sanbruno2021" TargetMode="External"/><Relationship Id="rId7" Type="http://schemas.openxmlformats.org/officeDocument/2006/relationships/hyperlink" Target="https://districtr.org/edit/89437?event=sanbruno2021" TargetMode="External"/><Relationship Id="rId12" Type="http://schemas.openxmlformats.org/officeDocument/2006/relationships/hyperlink" Target="https://districtr.org/edit/101558?event=sanbruno2021" TargetMode="External"/><Relationship Id="rId17" Type="http://schemas.openxmlformats.org/officeDocument/2006/relationships/hyperlink" Target="https://districtingsanbruno.org/wp-content/uploads/2022/01/NDC-Green-Map.pdf" TargetMode="External"/><Relationship Id="rId2" Type="http://schemas.openxmlformats.org/officeDocument/2006/relationships/notesSlide" Target="../notesSlides/notesSlide11.xml"/><Relationship Id="rId16" Type="http://schemas.openxmlformats.org/officeDocument/2006/relationships/hyperlink" Target="https://districtingsanbruno.org/wp-content/uploads/2022/02/San-Bruno-Map-129.pdf" TargetMode="External"/><Relationship Id="rId1" Type="http://schemas.openxmlformats.org/officeDocument/2006/relationships/slideLayout" Target="../slideLayouts/slideLayout20.xml"/><Relationship Id="rId6" Type="http://schemas.openxmlformats.org/officeDocument/2006/relationships/hyperlink" Target="https://districtr.org/edit/85285?event=sanbruno2021" TargetMode="External"/><Relationship Id="rId11" Type="http://schemas.openxmlformats.org/officeDocument/2006/relationships/hyperlink" Target="https://districtingsanbruno.org/wp-content/uploads/2022/01/Public-Map-118.pdf" TargetMode="External"/><Relationship Id="rId5" Type="http://schemas.openxmlformats.org/officeDocument/2006/relationships/hyperlink" Target="https://districtr.org/edit/79281?event=sanbruno2021" TargetMode="External"/><Relationship Id="rId15" Type="http://schemas.openxmlformats.org/officeDocument/2006/relationships/hyperlink" Target="https://districtr.org/edit/101725?event=sanbruno2021" TargetMode="External"/><Relationship Id="rId10" Type="http://schemas.openxmlformats.org/officeDocument/2006/relationships/hyperlink" Target="https://districtr.org/edit/100014?event=sanbruno2021" TargetMode="External"/><Relationship Id="rId19" Type="http://schemas.openxmlformats.org/officeDocument/2006/relationships/hyperlink" Target="https://districtingsanbruno.org/wp-content/uploads/2022/01/NDC-Orange-Map.pdf" TargetMode="External"/><Relationship Id="rId4" Type="http://schemas.openxmlformats.org/officeDocument/2006/relationships/hyperlink" Target="https://districtr.org/edit/74698?event=sanbruno2021" TargetMode="External"/><Relationship Id="rId9" Type="http://schemas.openxmlformats.org/officeDocument/2006/relationships/hyperlink" Target="https://districtr.org/edit/100011?event=sanbruno2021" TargetMode="External"/><Relationship Id="rId14" Type="http://schemas.openxmlformats.org/officeDocument/2006/relationships/hyperlink" Target="https://districtr.org/edit/101568?event=sanbruno2021"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17.xml"/><Relationship Id="rId5" Type="http://schemas.openxmlformats.org/officeDocument/2006/relationships/image" Target="../media/image36.png"/><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17.xml"/><Relationship Id="rId5" Type="http://schemas.openxmlformats.org/officeDocument/2006/relationships/image" Target="../media/image43.png"/><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17.xml"/><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1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ndcresearch.maps.arcgis.com/apps/View/index.html?appid=743980e36a694221b9c73ea72f791b3a" TargetMode="Externa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mailto:districting@sanbruno.ca.gov" TargetMode="Externa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Slide Number Placeholder 5"/>
          <p:cNvSpPr txBox="1">
            <a:spLocks noGrp="1"/>
          </p:cNvSpPr>
          <p:nvPr>
            <p:ph type="sldNum" sz="quarter" idx="2"/>
          </p:nvPr>
        </p:nvSpPr>
        <p:spPr>
          <a:xfrm>
            <a:off x="8600536" y="6468188"/>
            <a:ext cx="533401" cy="2819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fontScale="92500" lnSpcReduction="10000"/>
          </a:bodyPr>
          <a:lstStyle/>
          <a:p>
            <a:fld id="{86CB4B4D-7CA3-9044-876B-883B54F8677D}" type="slidenum">
              <a:rPr/>
              <a:t>1</a:t>
            </a:fld>
            <a:endParaRPr/>
          </a:p>
        </p:txBody>
      </p:sp>
      <p:sp>
        <p:nvSpPr>
          <p:cNvPr id="120" name="Title 1"/>
          <p:cNvSpPr txBox="1">
            <a:spLocks noGrp="1"/>
          </p:cNvSpPr>
          <p:nvPr>
            <p:ph type="title"/>
          </p:nvPr>
        </p:nvSpPr>
        <p:spPr>
          <a:xfrm>
            <a:off x="138133" y="5298061"/>
            <a:ext cx="9133936" cy="838201"/>
          </a:xfrm>
          <a:prstGeom prst="rect">
            <a:avLst/>
          </a:prstGeom>
        </p:spPr>
        <p:txBody>
          <a:bodyPr>
            <a:normAutofit/>
          </a:bodyPr>
          <a:lstStyle>
            <a:lvl1pPr>
              <a:defRPr sz="4000"/>
            </a:lvl1pPr>
          </a:lstStyle>
          <a:p>
            <a:r>
              <a:rPr lang="en-US" sz="3600" dirty="0"/>
              <a:t>Districting Public Hearing #4</a:t>
            </a:r>
            <a:endParaRPr sz="3600" dirty="0"/>
          </a:p>
        </p:txBody>
      </p:sp>
      <p:sp>
        <p:nvSpPr>
          <p:cNvPr id="123" name="Title 1"/>
          <p:cNvSpPr txBox="1"/>
          <p:nvPr/>
        </p:nvSpPr>
        <p:spPr>
          <a:xfrm>
            <a:off x="138133" y="109376"/>
            <a:ext cx="9133936" cy="838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gn="ctr">
              <a:defRPr sz="4000" b="1">
                <a:solidFill>
                  <a:srgbClr val="002060"/>
                </a:solidFill>
                <a:latin typeface="Garamond"/>
                <a:ea typeface="Garamond"/>
                <a:cs typeface="Garamond"/>
                <a:sym typeface="Garamond"/>
              </a:defRPr>
            </a:lvl1pPr>
          </a:lstStyle>
          <a:p>
            <a:r>
              <a:rPr sz="4400" dirty="0"/>
              <a:t>City of </a:t>
            </a:r>
            <a:r>
              <a:rPr lang="en-US" sz="4400" dirty="0"/>
              <a:t>San Bruno</a:t>
            </a:r>
            <a:endParaRPr sz="4400" dirty="0"/>
          </a:p>
        </p:txBody>
      </p:sp>
      <p:pic>
        <p:nvPicPr>
          <p:cNvPr id="3" name="Picture 2">
            <a:extLst>
              <a:ext uri="{FF2B5EF4-FFF2-40B4-BE49-F238E27FC236}">
                <a16:creationId xmlns:a16="http://schemas.microsoft.com/office/drawing/2014/main" id="{6F79E537-C45C-42B8-B4D3-667E47E39A1B}"/>
              </a:ext>
            </a:extLst>
          </p:cNvPr>
          <p:cNvPicPr>
            <a:picLocks noChangeAspect="1"/>
          </p:cNvPicPr>
          <p:nvPr/>
        </p:nvPicPr>
        <p:blipFill rotWithShape="1">
          <a:blip r:embed="rId2">
            <a:alphaModFix/>
            <a:extLst>
              <a:ext uri="{BEBA8EAE-BF5A-486C-A8C5-ECC9F3942E4B}">
                <a14:imgProps xmlns:a14="http://schemas.microsoft.com/office/drawing/2010/main">
                  <a14:imgLayer r:embed="rId3">
                    <a14:imgEffect>
                      <a14:colorTemperature colorTemp="5300"/>
                    </a14:imgEffect>
                  </a14:imgLayer>
                </a14:imgProps>
              </a:ext>
            </a:extLst>
          </a:blip>
          <a:srcRect l="13068" r="9928" b="7692"/>
          <a:stretch/>
        </p:blipFill>
        <p:spPr>
          <a:xfrm>
            <a:off x="2488655" y="1119778"/>
            <a:ext cx="4432892" cy="4006082"/>
          </a:xfrm>
          <a:prstGeom prst="rect">
            <a:avLst/>
          </a:prstGeom>
          <a:ln>
            <a:solidFill>
              <a:schemeClr val="tx1"/>
            </a:solidFill>
          </a:ln>
        </p:spPr>
      </p:pic>
      <p:sp>
        <p:nvSpPr>
          <p:cNvPr id="6" name="Rectangle 5">
            <a:extLst>
              <a:ext uri="{FF2B5EF4-FFF2-40B4-BE49-F238E27FC236}">
                <a16:creationId xmlns:a16="http://schemas.microsoft.com/office/drawing/2014/main" id="{ABDDA99B-2D22-4D95-8B95-CBDD6628025B}"/>
              </a:ext>
            </a:extLst>
          </p:cNvPr>
          <p:cNvSpPr/>
          <p:nvPr/>
        </p:nvSpPr>
        <p:spPr>
          <a:xfrm>
            <a:off x="335" y="6001966"/>
            <a:ext cx="1546363" cy="846306"/>
          </a:xfrm>
          <a:prstGeom prst="rect">
            <a:avLst/>
          </a:prstGeom>
          <a:solidFill>
            <a:srgbClr val="FFFFFF"/>
          </a:solidFill>
          <a:ln w="1905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Tw Cen MT"/>
              <a:ea typeface="Tw Cen MT"/>
              <a:cs typeface="Tw Cen MT"/>
              <a:sym typeface="Tw Cen MT"/>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Slide Number Placeholder 5"/>
          <p:cNvSpPr txBox="1">
            <a:spLocks noGrp="1"/>
          </p:cNvSpPr>
          <p:nvPr>
            <p:ph type="sldNum" sz="quarter" idx="2"/>
          </p:nvPr>
        </p:nvSpPr>
        <p:spPr>
          <a:xfrm>
            <a:off x="8600536" y="6468188"/>
            <a:ext cx="533401" cy="2819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fontScale="92500" lnSpcReduction="10000"/>
          </a:bodyPr>
          <a:lstStyle/>
          <a:p>
            <a:fld id="{86CB4B4D-7CA3-9044-876B-883B54F8677D}" type="slidenum">
              <a:rPr/>
              <a:t>10</a:t>
            </a:fld>
            <a:endParaRPr/>
          </a:p>
        </p:txBody>
      </p:sp>
      <p:sp>
        <p:nvSpPr>
          <p:cNvPr id="10" name="Content Placeholder 2">
            <a:extLst>
              <a:ext uri="{FF2B5EF4-FFF2-40B4-BE49-F238E27FC236}">
                <a16:creationId xmlns:a16="http://schemas.microsoft.com/office/drawing/2014/main" id="{3FBDBAAD-C5E4-426E-B8F0-7333F86C58FF}"/>
              </a:ext>
            </a:extLst>
          </p:cNvPr>
          <p:cNvSpPr txBox="1">
            <a:spLocks/>
          </p:cNvSpPr>
          <p:nvPr/>
        </p:nvSpPr>
        <p:spPr>
          <a:xfrm>
            <a:off x="4261222" y="957154"/>
            <a:ext cx="4577978" cy="1460063"/>
          </a:xfrm>
          <a:prstGeom prst="rect">
            <a:avLst/>
          </a:prstGeom>
        </p:spPr>
        <p:txBody>
          <a:bodyPr/>
          <a:lstStyle>
            <a:lvl1pPr marL="320040" marR="0" indent="-320040" algn="l" defTabSz="914400" rtl="0" latinLnBrk="0">
              <a:lnSpc>
                <a:spcPct val="100000"/>
              </a:lnSpc>
              <a:spcBef>
                <a:spcPts val="700"/>
              </a:spcBef>
              <a:spcAft>
                <a:spcPts val="0"/>
              </a:spcAft>
              <a:buClr>
                <a:schemeClr val="accent2"/>
              </a:buClr>
              <a:buSzPct val="60000"/>
              <a:buFontTx/>
              <a:buChar char="◻"/>
              <a:tabLst/>
              <a:defRPr sz="2900" b="0" i="0" u="none" strike="noStrike" cap="none" spc="0" baseline="0">
                <a:solidFill>
                  <a:srgbClr val="000000"/>
                </a:solidFill>
                <a:uFillTx/>
                <a:latin typeface="Garamond"/>
                <a:ea typeface="Garamond"/>
                <a:cs typeface="Garamond"/>
                <a:sym typeface="Garamond"/>
              </a:defRPr>
            </a:lvl1pPr>
            <a:lvl2pPr marL="671732" marR="0" indent="-305972" algn="l" defTabSz="914400" rtl="0" latinLnBrk="0">
              <a:lnSpc>
                <a:spcPct val="100000"/>
              </a:lnSpc>
              <a:spcBef>
                <a:spcPts val="700"/>
              </a:spcBef>
              <a:spcAft>
                <a:spcPts val="0"/>
              </a:spcAft>
              <a:buClr>
                <a:schemeClr val="accent2"/>
              </a:buClr>
              <a:buSzPct val="70000"/>
              <a:buFontTx/>
              <a:buChar char=""/>
              <a:tabLst/>
              <a:defRPr sz="2900" b="0" i="0" u="none" strike="noStrike" cap="none" spc="0" baseline="0">
                <a:solidFill>
                  <a:srgbClr val="000000"/>
                </a:solidFill>
                <a:uFillTx/>
                <a:latin typeface="Garamond"/>
                <a:ea typeface="Garamond"/>
                <a:cs typeface="Garamond"/>
                <a:sym typeface="Garamond"/>
              </a:defRPr>
            </a:lvl2pPr>
            <a:lvl3pPr marL="974034" marR="0" indent="-288234" algn="l" defTabSz="914400" rtl="0" latinLnBrk="0">
              <a:lnSpc>
                <a:spcPct val="100000"/>
              </a:lnSpc>
              <a:spcBef>
                <a:spcPts val="700"/>
              </a:spcBef>
              <a:spcAft>
                <a:spcPts val="0"/>
              </a:spcAft>
              <a:buClr>
                <a:schemeClr val="accent2"/>
              </a:buClr>
              <a:buSzPct val="75000"/>
              <a:buFontTx/>
              <a:buChar char="■"/>
              <a:tabLst/>
              <a:defRPr sz="2900" b="0" i="0" u="none" strike="noStrike" cap="none" spc="0" baseline="0">
                <a:solidFill>
                  <a:srgbClr val="000000"/>
                </a:solidFill>
                <a:uFillTx/>
                <a:latin typeface="Garamond"/>
                <a:ea typeface="Garamond"/>
                <a:cs typeface="Garamond"/>
                <a:sym typeface="Garamond"/>
              </a:defRPr>
            </a:lvl3pPr>
            <a:lvl4pPr marL="1474469" marR="0" indent="-331469" algn="l" defTabSz="914400" rtl="0" latinLnBrk="0">
              <a:lnSpc>
                <a:spcPct val="100000"/>
              </a:lnSpc>
              <a:spcBef>
                <a:spcPts val="700"/>
              </a:spcBef>
              <a:spcAft>
                <a:spcPts val="0"/>
              </a:spcAft>
              <a:buClr>
                <a:schemeClr val="accent2"/>
              </a:buClr>
              <a:buSzPct val="75000"/>
              <a:buFontTx/>
              <a:buChar char="■"/>
              <a:tabLst/>
              <a:defRPr sz="2900" b="0" i="0" u="none" strike="noStrike" cap="none" spc="0" baseline="0">
                <a:solidFill>
                  <a:srgbClr val="000000"/>
                </a:solidFill>
                <a:uFillTx/>
                <a:latin typeface="Garamond"/>
                <a:ea typeface="Garamond"/>
                <a:cs typeface="Garamond"/>
                <a:sym typeface="Garamond"/>
              </a:defRPr>
            </a:lvl4pPr>
            <a:lvl5pPr marL="1931670" marR="0" indent="-331470" algn="l" defTabSz="914400" rtl="0" latinLnBrk="0">
              <a:lnSpc>
                <a:spcPct val="100000"/>
              </a:lnSpc>
              <a:spcBef>
                <a:spcPts val="700"/>
              </a:spcBef>
              <a:spcAft>
                <a:spcPts val="0"/>
              </a:spcAft>
              <a:buClr>
                <a:schemeClr val="accent2"/>
              </a:buClr>
              <a:buSzPct val="65000"/>
              <a:buFontTx/>
              <a:buChar char="■"/>
              <a:tabLst/>
              <a:defRPr sz="2900" b="0" i="0" u="none" strike="noStrike" cap="none" spc="0" baseline="0">
                <a:solidFill>
                  <a:srgbClr val="000000"/>
                </a:solidFill>
                <a:uFillTx/>
                <a:latin typeface="Garamond"/>
                <a:ea typeface="Garamond"/>
                <a:cs typeface="Garamond"/>
                <a:sym typeface="Garamond"/>
              </a:defRPr>
            </a:lvl5pPr>
            <a:lvl6pPr marL="2242820" marR="0" indent="-368300" algn="l" defTabSz="914400" rtl="0" latinLnBrk="0">
              <a:lnSpc>
                <a:spcPct val="100000"/>
              </a:lnSpc>
              <a:spcBef>
                <a:spcPts val="700"/>
              </a:spcBef>
              <a:spcAft>
                <a:spcPts val="0"/>
              </a:spcAft>
              <a:buClr>
                <a:schemeClr val="accent2"/>
              </a:buClr>
              <a:buSzPct val="100000"/>
              <a:buFontTx/>
              <a:buChar char="▪"/>
              <a:tabLst/>
              <a:defRPr sz="2900" b="0" i="0" u="none" strike="noStrike" cap="none" spc="0" baseline="0">
                <a:solidFill>
                  <a:srgbClr val="000000"/>
                </a:solidFill>
                <a:uFillTx/>
                <a:latin typeface="Garamond"/>
                <a:ea typeface="Garamond"/>
                <a:cs typeface="Garamond"/>
                <a:sym typeface="Garamond"/>
              </a:defRPr>
            </a:lvl6pPr>
            <a:lvl7pPr marL="2517139" marR="0" indent="-368300" algn="l" defTabSz="914400" rtl="0" latinLnBrk="0">
              <a:lnSpc>
                <a:spcPct val="100000"/>
              </a:lnSpc>
              <a:spcBef>
                <a:spcPts val="700"/>
              </a:spcBef>
              <a:spcAft>
                <a:spcPts val="0"/>
              </a:spcAft>
              <a:buClr>
                <a:schemeClr val="accent2"/>
              </a:buClr>
              <a:buSzPct val="100000"/>
              <a:buFontTx/>
              <a:buChar char="▪"/>
              <a:tabLst/>
              <a:defRPr sz="2900" b="0" i="0" u="none" strike="noStrike" cap="none" spc="0" baseline="0">
                <a:solidFill>
                  <a:srgbClr val="000000"/>
                </a:solidFill>
                <a:uFillTx/>
                <a:latin typeface="Garamond"/>
                <a:ea typeface="Garamond"/>
                <a:cs typeface="Garamond"/>
                <a:sym typeface="Garamond"/>
              </a:defRPr>
            </a:lvl7pPr>
            <a:lvl8pPr marL="2791460" marR="0" indent="-368300" algn="l" defTabSz="914400" rtl="0" latinLnBrk="0">
              <a:lnSpc>
                <a:spcPct val="100000"/>
              </a:lnSpc>
              <a:spcBef>
                <a:spcPts val="700"/>
              </a:spcBef>
              <a:spcAft>
                <a:spcPts val="0"/>
              </a:spcAft>
              <a:buClr>
                <a:schemeClr val="accent2"/>
              </a:buClr>
              <a:buSzPct val="100000"/>
              <a:buFontTx/>
              <a:buChar char="▪"/>
              <a:tabLst/>
              <a:defRPr sz="2900" b="0" i="0" u="none" strike="noStrike" cap="none" spc="0" baseline="0">
                <a:solidFill>
                  <a:srgbClr val="000000"/>
                </a:solidFill>
                <a:uFillTx/>
                <a:latin typeface="Garamond"/>
                <a:ea typeface="Garamond"/>
                <a:cs typeface="Garamond"/>
                <a:sym typeface="Garamond"/>
              </a:defRPr>
            </a:lvl8pPr>
            <a:lvl9pPr marL="3065779" marR="0" indent="-368300" algn="l" defTabSz="914400" rtl="0" latinLnBrk="0">
              <a:lnSpc>
                <a:spcPct val="100000"/>
              </a:lnSpc>
              <a:spcBef>
                <a:spcPts val="700"/>
              </a:spcBef>
              <a:spcAft>
                <a:spcPts val="0"/>
              </a:spcAft>
              <a:buClr>
                <a:schemeClr val="accent2"/>
              </a:buClr>
              <a:buSzPct val="100000"/>
              <a:buFontTx/>
              <a:buChar char="▪"/>
              <a:tabLst/>
              <a:defRPr sz="2900" b="0" i="0" u="none" strike="noStrike" cap="none" spc="0" baseline="0">
                <a:solidFill>
                  <a:srgbClr val="000000"/>
                </a:solidFill>
                <a:uFillTx/>
                <a:latin typeface="Garamond"/>
                <a:ea typeface="Garamond"/>
                <a:cs typeface="Garamond"/>
                <a:sym typeface="Garamond"/>
              </a:defRPr>
            </a:lvl9pPr>
          </a:lstStyle>
          <a:p>
            <a:pPr>
              <a:buFont typeface="Wingdings" panose="05000000000000000000" pitchFamily="2" charset="2"/>
              <a:buChar char="§"/>
            </a:pPr>
            <a:endParaRPr lang="en-US" sz="1800" dirty="0">
              <a:solidFill>
                <a:srgbClr val="002060"/>
              </a:solidFill>
            </a:endParaRPr>
          </a:p>
        </p:txBody>
      </p:sp>
      <p:sp>
        <p:nvSpPr>
          <p:cNvPr id="9" name="Title 1">
            <a:extLst>
              <a:ext uri="{FF2B5EF4-FFF2-40B4-BE49-F238E27FC236}">
                <a16:creationId xmlns:a16="http://schemas.microsoft.com/office/drawing/2014/main" id="{AE866142-E7DC-4404-9A0B-03B9B022DB8A}"/>
              </a:ext>
            </a:extLst>
          </p:cNvPr>
          <p:cNvSpPr>
            <a:spLocks noGrp="1"/>
          </p:cNvSpPr>
          <p:nvPr>
            <p:ph type="title"/>
          </p:nvPr>
        </p:nvSpPr>
        <p:spPr>
          <a:xfrm>
            <a:off x="405988" y="957154"/>
            <a:ext cx="8461248" cy="3699366"/>
          </a:xfrm>
        </p:spPr>
        <p:txBody>
          <a:bodyPr>
            <a:normAutofit/>
          </a:bodyPr>
          <a:lstStyle/>
          <a:p>
            <a:pPr lvl="2">
              <a:spcAft>
                <a:spcPts val="600"/>
              </a:spcAft>
              <a:buClr>
                <a:srgbClr val="002060"/>
              </a:buClr>
              <a:buSzPts val="1440"/>
            </a:pPr>
            <a:r>
              <a:rPr lang="en-US" sz="3600" b="1" dirty="0"/>
              <a:t>III. Outreach &amp; Engagement Update</a:t>
            </a:r>
            <a:br>
              <a:rPr lang="en-US" sz="4000" b="1" dirty="0"/>
            </a:br>
            <a:endParaRPr lang="en-US" sz="4000" b="1" dirty="0"/>
          </a:p>
        </p:txBody>
      </p:sp>
      <p:sp>
        <p:nvSpPr>
          <p:cNvPr id="5" name="TextBox 4">
            <a:extLst>
              <a:ext uri="{FF2B5EF4-FFF2-40B4-BE49-F238E27FC236}">
                <a16:creationId xmlns:a16="http://schemas.microsoft.com/office/drawing/2014/main" id="{C500CB14-419D-4986-BD3C-7663DB221667}"/>
              </a:ext>
            </a:extLst>
          </p:cNvPr>
          <p:cNvSpPr txBox="1"/>
          <p:nvPr/>
        </p:nvSpPr>
        <p:spPr>
          <a:xfrm>
            <a:off x="583660" y="5107022"/>
            <a:ext cx="7733489"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1" u="none" strike="noStrike" cap="none" spc="0" normalizeH="0" baseline="0" dirty="0">
                <a:ln>
                  <a:noFill/>
                </a:ln>
                <a:solidFill>
                  <a:srgbClr val="000000"/>
                </a:solidFill>
                <a:effectLst/>
                <a:uFillTx/>
                <a:latin typeface="Tw Cen MT"/>
                <a:ea typeface="Tw Cen MT"/>
                <a:cs typeface="Tw Cen MT"/>
                <a:sym typeface="Tw Cen MT"/>
              </a:rPr>
              <a:t>By: Jennifer Nentwig, </a:t>
            </a:r>
            <a:r>
              <a:rPr kumimoji="0" lang="en-US" sz="1800" b="0" i="1" u="none" strike="noStrike" cap="none" spc="0" normalizeH="0" baseline="0" dirty="0" err="1">
                <a:ln>
                  <a:noFill/>
                </a:ln>
                <a:solidFill>
                  <a:srgbClr val="000000"/>
                </a:solidFill>
                <a:effectLst/>
                <a:uFillTx/>
                <a:latin typeface="Tw Cen MT"/>
                <a:ea typeface="Tw Cen MT"/>
                <a:cs typeface="Tw Cen MT"/>
                <a:sym typeface="Tw Cen MT"/>
              </a:rPr>
              <a:t>Tripepi</a:t>
            </a:r>
            <a:r>
              <a:rPr kumimoji="0" lang="en-US" sz="1800" b="0" i="1" u="none" strike="noStrike" cap="none" spc="0" normalizeH="0" baseline="0" dirty="0">
                <a:ln>
                  <a:noFill/>
                </a:ln>
                <a:solidFill>
                  <a:srgbClr val="000000"/>
                </a:solidFill>
                <a:effectLst/>
                <a:uFillTx/>
                <a:latin typeface="Tw Cen MT"/>
                <a:ea typeface="Tw Cen MT"/>
                <a:cs typeface="Tw Cen MT"/>
                <a:sym typeface="Tw Cen MT"/>
              </a:rPr>
              <a:t> Smith</a:t>
            </a:r>
          </a:p>
        </p:txBody>
      </p:sp>
    </p:spTree>
    <p:extLst>
      <p:ext uri="{BB962C8B-B14F-4D97-AF65-F5344CB8AC3E}">
        <p14:creationId xmlns:p14="http://schemas.microsoft.com/office/powerpoint/2010/main" val="2111709431"/>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1BBE2-8BDF-CA40-8A11-DC3DBD24966E}"/>
              </a:ext>
            </a:extLst>
          </p:cNvPr>
          <p:cNvSpPr>
            <a:spLocks noGrp="1"/>
          </p:cNvSpPr>
          <p:nvPr>
            <p:ph type="ctrTitle"/>
          </p:nvPr>
        </p:nvSpPr>
        <p:spPr/>
        <p:txBody>
          <a:bodyPr>
            <a:noAutofit/>
          </a:bodyPr>
          <a:lstStyle/>
          <a:p>
            <a:r>
              <a:rPr lang="en-US" sz="3200" dirty="0"/>
              <a:t>City of San Bruno - District Formation</a:t>
            </a:r>
          </a:p>
        </p:txBody>
      </p:sp>
      <p:sp>
        <p:nvSpPr>
          <p:cNvPr id="3" name="Subtitle 2">
            <a:extLst>
              <a:ext uri="{FF2B5EF4-FFF2-40B4-BE49-F238E27FC236}">
                <a16:creationId xmlns:a16="http://schemas.microsoft.com/office/drawing/2014/main" id="{4555DFF3-C7FC-2743-9272-06C4C03DD5C7}"/>
              </a:ext>
            </a:extLst>
          </p:cNvPr>
          <p:cNvSpPr>
            <a:spLocks noGrp="1"/>
          </p:cNvSpPr>
          <p:nvPr>
            <p:ph type="subTitle" idx="1"/>
          </p:nvPr>
        </p:nvSpPr>
        <p:spPr/>
        <p:txBody>
          <a:bodyPr>
            <a:normAutofit/>
          </a:bodyPr>
          <a:lstStyle/>
          <a:p>
            <a:r>
              <a:rPr lang="en-US" dirty="0"/>
              <a:t>Outreach &amp; Engagement Update</a:t>
            </a:r>
          </a:p>
        </p:txBody>
      </p:sp>
      <p:sp>
        <p:nvSpPr>
          <p:cNvPr id="5" name="Text Placeholder 4">
            <a:extLst>
              <a:ext uri="{FF2B5EF4-FFF2-40B4-BE49-F238E27FC236}">
                <a16:creationId xmlns:a16="http://schemas.microsoft.com/office/drawing/2014/main" id="{A59E2C19-82D0-A24B-A7DB-44DB7671F8AB}"/>
              </a:ext>
            </a:extLst>
          </p:cNvPr>
          <p:cNvSpPr>
            <a:spLocks noGrp="1"/>
          </p:cNvSpPr>
          <p:nvPr>
            <p:ph type="body" sz="quarter" idx="13"/>
          </p:nvPr>
        </p:nvSpPr>
        <p:spPr/>
        <p:txBody>
          <a:bodyPr/>
          <a:lstStyle/>
          <a:p>
            <a:r>
              <a:rPr lang="en-US" b="1" dirty="0"/>
              <a:t>February 10, 2022</a:t>
            </a:r>
          </a:p>
        </p:txBody>
      </p:sp>
    </p:spTree>
    <p:extLst>
      <p:ext uri="{BB962C8B-B14F-4D97-AF65-F5344CB8AC3E}">
        <p14:creationId xmlns:p14="http://schemas.microsoft.com/office/powerpoint/2010/main" val="32191856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pic>
        <p:nvPicPr>
          <p:cNvPr id="204" name="Google Shape;204;p3" descr="A picture containing drawing&#10;&#10;Description automatically generated"/>
          <p:cNvPicPr preferRelativeResize="0"/>
          <p:nvPr/>
        </p:nvPicPr>
        <p:blipFill rotWithShape="1">
          <a:blip r:embed="rId3">
            <a:alphaModFix/>
          </a:blip>
          <a:srcRect/>
          <a:stretch/>
        </p:blipFill>
        <p:spPr>
          <a:xfrm>
            <a:off x="8100392" y="1125876"/>
            <a:ext cx="472107" cy="708161"/>
          </a:xfrm>
          <a:prstGeom prst="rect">
            <a:avLst/>
          </a:prstGeom>
          <a:noFill/>
          <a:ln>
            <a:noFill/>
          </a:ln>
        </p:spPr>
      </p:pic>
      <p:sp>
        <p:nvSpPr>
          <p:cNvPr id="205" name="Google Shape;205;p3"/>
          <p:cNvSpPr txBox="1">
            <a:spLocks noGrp="1"/>
          </p:cNvSpPr>
          <p:nvPr>
            <p:ph type="title"/>
          </p:nvPr>
        </p:nvSpPr>
        <p:spPr>
          <a:xfrm>
            <a:off x="457200" y="1063229"/>
            <a:ext cx="8229600" cy="857250"/>
          </a:xfrm>
          <a:prstGeom prst="rect">
            <a:avLst/>
          </a:prstGeom>
          <a:solidFill>
            <a:schemeClr val="dk2"/>
          </a:solidFill>
          <a:ln>
            <a:noFill/>
          </a:ln>
        </p:spPr>
        <p:txBody>
          <a:bodyPr spcFirstLastPara="1" vert="horz" wrap="square" lIns="91425" tIns="45700" rIns="91425" bIns="45700" rtlCol="0" anchor="ctr" anchorCtr="0">
            <a:normAutofit/>
          </a:bodyPr>
          <a:lstStyle/>
          <a:p>
            <a:pPr>
              <a:spcBef>
                <a:spcPts val="0"/>
              </a:spcBef>
              <a:buClr>
                <a:schemeClr val="lt2"/>
              </a:buClr>
              <a:buSzPts val="3300"/>
            </a:pPr>
            <a:endParaRPr/>
          </a:p>
        </p:txBody>
      </p:sp>
      <p:sp>
        <p:nvSpPr>
          <p:cNvPr id="206" name="Google Shape;206;p3"/>
          <p:cNvSpPr txBox="1"/>
          <p:nvPr/>
        </p:nvSpPr>
        <p:spPr>
          <a:xfrm>
            <a:off x="457200" y="1063229"/>
            <a:ext cx="8229600" cy="857250"/>
          </a:xfrm>
          <a:prstGeom prst="rect">
            <a:avLst/>
          </a:prstGeom>
          <a:solidFill>
            <a:schemeClr val="dk2"/>
          </a:solidFill>
          <a:ln>
            <a:noFill/>
          </a:ln>
        </p:spPr>
        <p:txBody>
          <a:bodyPr spcFirstLastPara="1" wrap="square" lIns="91425" tIns="45700" rIns="91425" bIns="45700" anchor="ctr" anchorCtr="0">
            <a:normAutofit/>
          </a:bodyPr>
          <a:lstStyle/>
          <a:p>
            <a:pPr algn="ctr" defTabSz="342900" hangingPunct="1">
              <a:buClr>
                <a:srgbClr val="FFFFFF"/>
              </a:buClr>
              <a:buSzPts val="3300"/>
            </a:pPr>
            <a:r>
              <a:rPr lang="en-US" sz="2800" b="1" kern="1200" dirty="0">
                <a:solidFill>
                  <a:srgbClr val="FFFFFF"/>
                </a:solidFill>
                <a:latin typeface="Avenir"/>
                <a:ea typeface="Arial"/>
                <a:cs typeface="Arial"/>
                <a:sym typeface="Avenir"/>
              </a:rPr>
              <a:t>Multimedia, Multilingual Outreach</a:t>
            </a:r>
            <a:endParaRPr sz="2800" kern="1200" dirty="0">
              <a:latin typeface="Arial"/>
              <a:ea typeface="Arial"/>
              <a:cs typeface="Arial"/>
              <a:sym typeface="Arial"/>
            </a:endParaRPr>
          </a:p>
        </p:txBody>
      </p:sp>
      <p:sp>
        <p:nvSpPr>
          <p:cNvPr id="8" name="Content Placeholder 2">
            <a:extLst>
              <a:ext uri="{FF2B5EF4-FFF2-40B4-BE49-F238E27FC236}">
                <a16:creationId xmlns:a16="http://schemas.microsoft.com/office/drawing/2014/main" id="{0712B706-5CB6-F142-A428-9FC150DD8EBB}"/>
              </a:ext>
            </a:extLst>
          </p:cNvPr>
          <p:cNvSpPr>
            <a:spLocks noGrp="1"/>
          </p:cNvSpPr>
          <p:nvPr>
            <p:ph idx="1"/>
          </p:nvPr>
        </p:nvSpPr>
        <p:spPr>
          <a:xfrm>
            <a:off x="457201" y="2028021"/>
            <a:ext cx="4114799" cy="3991774"/>
          </a:xfrm>
        </p:spPr>
        <p:txBody>
          <a:bodyPr numCol="1">
            <a:normAutofit lnSpcReduction="10000"/>
          </a:bodyPr>
          <a:lstStyle/>
          <a:p>
            <a:pPr>
              <a:spcBef>
                <a:spcPts val="600"/>
              </a:spcBef>
            </a:pPr>
            <a:r>
              <a:rPr lang="en-US" dirty="0"/>
              <a:t>Digital</a:t>
            </a:r>
          </a:p>
          <a:p>
            <a:pPr lvl="1">
              <a:spcBef>
                <a:spcPts val="600"/>
              </a:spcBef>
            </a:pPr>
            <a:r>
              <a:rPr lang="en-US" sz="1800" dirty="0"/>
              <a:t>Dedicated district formation website</a:t>
            </a:r>
          </a:p>
          <a:p>
            <a:pPr lvl="1">
              <a:spcBef>
                <a:spcPts val="600"/>
              </a:spcBef>
            </a:pPr>
            <a:r>
              <a:rPr lang="en-US" sz="1800" dirty="0"/>
              <a:t>Emails to news alert subscribers and community-based organizations</a:t>
            </a:r>
          </a:p>
          <a:p>
            <a:pPr lvl="1">
              <a:spcBef>
                <a:spcPts val="600"/>
              </a:spcBef>
            </a:pPr>
            <a:r>
              <a:rPr lang="en-US" sz="1800" dirty="0"/>
              <a:t>Social media  </a:t>
            </a:r>
          </a:p>
          <a:p>
            <a:pPr lvl="1">
              <a:spcBef>
                <a:spcPts val="600"/>
              </a:spcBef>
            </a:pPr>
            <a:r>
              <a:rPr lang="en-US" sz="1800" dirty="0"/>
              <a:t>City Manager Newsletters</a:t>
            </a:r>
          </a:p>
          <a:p>
            <a:pPr lvl="1">
              <a:spcBef>
                <a:spcPts val="600"/>
              </a:spcBef>
            </a:pPr>
            <a:r>
              <a:rPr lang="en-US" sz="1800" dirty="0" err="1"/>
              <a:t>CityNet</a:t>
            </a:r>
            <a:r>
              <a:rPr lang="en-US" sz="1800" dirty="0"/>
              <a:t> “What’s Happening Around Town”</a:t>
            </a:r>
          </a:p>
          <a:p>
            <a:pPr lvl="1">
              <a:spcBef>
                <a:spcPts val="600"/>
              </a:spcBef>
            </a:pPr>
            <a:r>
              <a:rPr lang="en-US" sz="1800" dirty="0"/>
              <a:t>Press releases to online media outlets</a:t>
            </a:r>
          </a:p>
          <a:p>
            <a:pPr lvl="1">
              <a:spcBef>
                <a:spcPts val="600"/>
              </a:spcBef>
            </a:pPr>
            <a:r>
              <a:rPr lang="en-US" sz="1800" dirty="0"/>
              <a:t>Newsflash on San Bruno homepage</a:t>
            </a:r>
          </a:p>
          <a:p>
            <a:pPr lvl="1">
              <a:spcBef>
                <a:spcPts val="600"/>
              </a:spcBef>
            </a:pPr>
            <a:endParaRPr lang="en-US" sz="1700" dirty="0"/>
          </a:p>
          <a:p>
            <a:pPr lvl="1">
              <a:spcBef>
                <a:spcPts val="600"/>
              </a:spcBef>
            </a:pPr>
            <a:endParaRPr lang="en-US" sz="1700" dirty="0"/>
          </a:p>
          <a:p>
            <a:pPr marL="342900" lvl="1" indent="0">
              <a:spcBef>
                <a:spcPts val="600"/>
              </a:spcBef>
              <a:buNone/>
            </a:pPr>
            <a:endParaRPr lang="en-US" sz="2200" dirty="0"/>
          </a:p>
          <a:p>
            <a:pPr lvl="1">
              <a:spcBef>
                <a:spcPts val="600"/>
              </a:spcBef>
            </a:pPr>
            <a:endParaRPr lang="en-US" sz="2200" dirty="0"/>
          </a:p>
          <a:p>
            <a:pPr lvl="1">
              <a:spcBef>
                <a:spcPts val="600"/>
              </a:spcBef>
            </a:pPr>
            <a:endParaRPr lang="en-US" sz="2500" dirty="0"/>
          </a:p>
        </p:txBody>
      </p:sp>
      <p:sp>
        <p:nvSpPr>
          <p:cNvPr id="9" name="Content Placeholder 2">
            <a:extLst>
              <a:ext uri="{FF2B5EF4-FFF2-40B4-BE49-F238E27FC236}">
                <a16:creationId xmlns:a16="http://schemas.microsoft.com/office/drawing/2014/main" id="{BEC1B29D-603E-B14F-BD31-A589DC4941D1}"/>
              </a:ext>
            </a:extLst>
          </p:cNvPr>
          <p:cNvSpPr txBox="1">
            <a:spLocks/>
          </p:cNvSpPr>
          <p:nvPr/>
        </p:nvSpPr>
        <p:spPr>
          <a:xfrm>
            <a:off x="4105160" y="4874875"/>
            <a:ext cx="4114799" cy="857250"/>
          </a:xfrm>
          <a:prstGeom prst="rect">
            <a:avLst/>
          </a:prstGeom>
        </p:spPr>
        <p:txBody>
          <a:bodyPr vert="horz" lIns="91440" tIns="45720" rIns="91440" bIns="45720" numCol="1" rtlCol="0">
            <a:normAutofit fontScale="92500" lnSpcReduction="20000"/>
          </a:bodyPr>
          <a:lstStyle>
            <a:lvl1pPr marL="257175" indent="-257175" algn="l" defTabSz="342900" rtl="0" eaLnBrk="1" latinLnBrk="0" hangingPunct="1">
              <a:spcBef>
                <a:spcPct val="20000"/>
              </a:spcBef>
              <a:buFont typeface="Arial"/>
              <a:buChar char="•"/>
              <a:defRPr sz="2400" kern="1200">
                <a:solidFill>
                  <a:schemeClr val="tx2"/>
                </a:solidFill>
                <a:latin typeface="Avenir" panose="02000503020000020003" pitchFamily="2" charset="0"/>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Avenir" panose="02000503020000020003" pitchFamily="2" charset="0"/>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Avenir" panose="02000503020000020003" pitchFamily="2" charset="0"/>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Avenir" panose="02000503020000020003" pitchFamily="2" charset="0"/>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Avenir" panose="02000503020000020003" pitchFamily="2" charset="0"/>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342900" lvl="1" indent="0">
              <a:spcBef>
                <a:spcPts val="600"/>
              </a:spcBef>
              <a:buNone/>
            </a:pPr>
            <a:endParaRPr lang="en-US" sz="1800" dirty="0">
              <a:solidFill>
                <a:srgbClr val="666666"/>
              </a:solidFill>
            </a:endParaRPr>
          </a:p>
          <a:p>
            <a:pPr lvl="1">
              <a:spcBef>
                <a:spcPts val="600"/>
              </a:spcBef>
            </a:pPr>
            <a:endParaRPr lang="en-US" sz="1600" dirty="0">
              <a:solidFill>
                <a:srgbClr val="666666"/>
              </a:solidFill>
            </a:endParaRPr>
          </a:p>
          <a:p>
            <a:pPr marL="342900" lvl="1" indent="0">
              <a:spcBef>
                <a:spcPts val="600"/>
              </a:spcBef>
              <a:buNone/>
            </a:pPr>
            <a:r>
              <a:rPr lang="en-US" sz="1700" b="1" i="1" dirty="0">
                <a:solidFill>
                  <a:srgbClr val="0F803F"/>
                </a:solidFill>
              </a:rPr>
              <a:t>Continued on next slide</a:t>
            </a:r>
          </a:p>
          <a:p>
            <a:pPr lvl="1">
              <a:spcBef>
                <a:spcPts val="600"/>
              </a:spcBef>
            </a:pPr>
            <a:endParaRPr lang="en-US" sz="1700" dirty="0">
              <a:solidFill>
                <a:srgbClr val="666666"/>
              </a:solidFill>
            </a:endParaRPr>
          </a:p>
          <a:p>
            <a:pPr marL="342900" lvl="1" indent="0">
              <a:spcBef>
                <a:spcPts val="600"/>
              </a:spcBef>
              <a:buNone/>
            </a:pPr>
            <a:endParaRPr lang="en-US" sz="2200" dirty="0">
              <a:solidFill>
                <a:srgbClr val="666666"/>
              </a:solidFill>
            </a:endParaRPr>
          </a:p>
          <a:p>
            <a:pPr lvl="1">
              <a:spcBef>
                <a:spcPts val="600"/>
              </a:spcBef>
            </a:pPr>
            <a:endParaRPr lang="en-US" sz="2200" dirty="0">
              <a:solidFill>
                <a:srgbClr val="666666"/>
              </a:solidFill>
            </a:endParaRPr>
          </a:p>
          <a:p>
            <a:pPr lvl="1">
              <a:spcBef>
                <a:spcPts val="600"/>
              </a:spcBef>
            </a:pPr>
            <a:endParaRPr lang="en-US" sz="2500" dirty="0">
              <a:solidFill>
                <a:srgbClr val="666666"/>
              </a:solidFill>
            </a:endParaRPr>
          </a:p>
        </p:txBody>
      </p:sp>
      <p:pic>
        <p:nvPicPr>
          <p:cNvPr id="7" name="Picture 6" descr="Graphical user interface, text&#10;&#10;Description automatically generated">
            <a:extLst>
              <a:ext uri="{FF2B5EF4-FFF2-40B4-BE49-F238E27FC236}">
                <a16:creationId xmlns:a16="http://schemas.microsoft.com/office/drawing/2014/main" id="{A7A9BE71-01B8-AC4A-B0BA-AACDE561CDDE}"/>
              </a:ext>
            </a:extLst>
          </p:cNvPr>
          <p:cNvPicPr>
            <a:picLocks noChangeAspect="1"/>
          </p:cNvPicPr>
          <p:nvPr/>
        </p:nvPicPr>
        <p:blipFill>
          <a:blip r:embed="rId4"/>
          <a:stretch>
            <a:fillRect/>
          </a:stretch>
        </p:blipFill>
        <p:spPr>
          <a:xfrm>
            <a:off x="4457700" y="2166441"/>
            <a:ext cx="2461645" cy="3051188"/>
          </a:xfrm>
          <a:prstGeom prst="rect">
            <a:avLst/>
          </a:prstGeom>
          <a:ln>
            <a:solidFill>
              <a:srgbClr val="000000"/>
            </a:solidFill>
          </a:ln>
        </p:spPr>
      </p:pic>
    </p:spTree>
    <p:extLst>
      <p:ext uri="{BB962C8B-B14F-4D97-AF65-F5344CB8AC3E}">
        <p14:creationId xmlns:p14="http://schemas.microsoft.com/office/powerpoint/2010/main" val="7737491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pic>
        <p:nvPicPr>
          <p:cNvPr id="204" name="Google Shape;204;p3" descr="A picture containing drawing&#10;&#10;Description automatically generated"/>
          <p:cNvPicPr preferRelativeResize="0"/>
          <p:nvPr/>
        </p:nvPicPr>
        <p:blipFill rotWithShape="1">
          <a:blip r:embed="rId3">
            <a:alphaModFix/>
          </a:blip>
          <a:srcRect/>
          <a:stretch/>
        </p:blipFill>
        <p:spPr>
          <a:xfrm>
            <a:off x="8100392" y="1125876"/>
            <a:ext cx="472107" cy="708161"/>
          </a:xfrm>
          <a:prstGeom prst="rect">
            <a:avLst/>
          </a:prstGeom>
          <a:noFill/>
          <a:ln>
            <a:noFill/>
          </a:ln>
        </p:spPr>
      </p:pic>
      <p:sp>
        <p:nvSpPr>
          <p:cNvPr id="205" name="Google Shape;205;p3"/>
          <p:cNvSpPr txBox="1">
            <a:spLocks noGrp="1"/>
          </p:cNvSpPr>
          <p:nvPr>
            <p:ph type="title"/>
          </p:nvPr>
        </p:nvSpPr>
        <p:spPr>
          <a:xfrm>
            <a:off x="457200" y="1063229"/>
            <a:ext cx="8229600" cy="857250"/>
          </a:xfrm>
          <a:prstGeom prst="rect">
            <a:avLst/>
          </a:prstGeom>
          <a:solidFill>
            <a:schemeClr val="dk2"/>
          </a:solidFill>
          <a:ln>
            <a:noFill/>
          </a:ln>
        </p:spPr>
        <p:txBody>
          <a:bodyPr spcFirstLastPara="1" vert="horz" wrap="square" lIns="91425" tIns="45700" rIns="91425" bIns="45700" rtlCol="0" anchor="ctr" anchorCtr="0">
            <a:normAutofit/>
          </a:bodyPr>
          <a:lstStyle/>
          <a:p>
            <a:pPr>
              <a:spcBef>
                <a:spcPts val="0"/>
              </a:spcBef>
              <a:buClr>
                <a:schemeClr val="lt2"/>
              </a:buClr>
              <a:buSzPts val="3300"/>
            </a:pPr>
            <a:endParaRPr/>
          </a:p>
        </p:txBody>
      </p:sp>
      <p:sp>
        <p:nvSpPr>
          <p:cNvPr id="206" name="Google Shape;206;p3"/>
          <p:cNvSpPr txBox="1"/>
          <p:nvPr/>
        </p:nvSpPr>
        <p:spPr>
          <a:xfrm>
            <a:off x="457200" y="1063229"/>
            <a:ext cx="8229600" cy="857250"/>
          </a:xfrm>
          <a:prstGeom prst="rect">
            <a:avLst/>
          </a:prstGeom>
          <a:solidFill>
            <a:schemeClr val="dk2"/>
          </a:solidFill>
          <a:ln>
            <a:noFill/>
          </a:ln>
        </p:spPr>
        <p:txBody>
          <a:bodyPr spcFirstLastPara="1" wrap="square" lIns="91425" tIns="45700" rIns="91425" bIns="45700" anchor="ctr" anchorCtr="0">
            <a:normAutofit/>
          </a:bodyPr>
          <a:lstStyle/>
          <a:p>
            <a:pPr algn="ctr" defTabSz="342900" hangingPunct="1">
              <a:buClr>
                <a:srgbClr val="FFFFFF"/>
              </a:buClr>
              <a:buSzPts val="3300"/>
            </a:pPr>
            <a:r>
              <a:rPr lang="en-US" sz="2800" b="1" kern="1200" dirty="0">
                <a:solidFill>
                  <a:srgbClr val="FFFFFF"/>
                </a:solidFill>
                <a:latin typeface="Avenir"/>
                <a:ea typeface="Arial"/>
                <a:cs typeface="Arial"/>
                <a:sym typeface="Avenir"/>
              </a:rPr>
              <a:t>Multimedia, Multilingual Outreach</a:t>
            </a:r>
            <a:endParaRPr sz="2800" kern="1200" dirty="0">
              <a:latin typeface="Arial"/>
              <a:ea typeface="Arial"/>
              <a:cs typeface="Arial"/>
              <a:sym typeface="Arial"/>
            </a:endParaRPr>
          </a:p>
        </p:txBody>
      </p:sp>
      <p:sp>
        <p:nvSpPr>
          <p:cNvPr id="9" name="Content Placeholder 2">
            <a:extLst>
              <a:ext uri="{FF2B5EF4-FFF2-40B4-BE49-F238E27FC236}">
                <a16:creationId xmlns:a16="http://schemas.microsoft.com/office/drawing/2014/main" id="{BEC1B29D-603E-B14F-BD31-A589DC4941D1}"/>
              </a:ext>
            </a:extLst>
          </p:cNvPr>
          <p:cNvSpPr txBox="1">
            <a:spLocks/>
          </p:cNvSpPr>
          <p:nvPr/>
        </p:nvSpPr>
        <p:spPr>
          <a:xfrm>
            <a:off x="4920408" y="2008976"/>
            <a:ext cx="4114799" cy="3991774"/>
          </a:xfrm>
          <a:prstGeom prst="rect">
            <a:avLst/>
          </a:prstGeom>
        </p:spPr>
        <p:txBody>
          <a:bodyPr vert="horz" lIns="91440" tIns="45720" rIns="91440" bIns="45720" numCol="1" rtlCol="0">
            <a:normAutofit/>
          </a:bodyPr>
          <a:lstStyle>
            <a:lvl1pPr marL="257175" indent="-257175" algn="l" defTabSz="342900" rtl="0" eaLnBrk="1" latinLnBrk="0" hangingPunct="1">
              <a:spcBef>
                <a:spcPct val="20000"/>
              </a:spcBef>
              <a:buFont typeface="Arial"/>
              <a:buChar char="•"/>
              <a:defRPr sz="2400" kern="1200">
                <a:solidFill>
                  <a:schemeClr val="tx2"/>
                </a:solidFill>
                <a:latin typeface="Avenir" panose="02000503020000020003" pitchFamily="2" charset="0"/>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Avenir" panose="02000503020000020003" pitchFamily="2" charset="0"/>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Avenir" panose="02000503020000020003" pitchFamily="2" charset="0"/>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Avenir" panose="02000503020000020003" pitchFamily="2" charset="0"/>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Avenir" panose="02000503020000020003" pitchFamily="2" charset="0"/>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a:spcBef>
                <a:spcPts val="600"/>
              </a:spcBef>
            </a:pPr>
            <a:r>
              <a:rPr lang="en-US" dirty="0">
                <a:solidFill>
                  <a:srgbClr val="0F803F"/>
                </a:solidFill>
              </a:rPr>
              <a:t>Print</a:t>
            </a:r>
          </a:p>
          <a:p>
            <a:pPr lvl="1">
              <a:spcBef>
                <a:spcPts val="600"/>
              </a:spcBef>
            </a:pPr>
            <a:r>
              <a:rPr lang="en-US" sz="1800" dirty="0">
                <a:solidFill>
                  <a:srgbClr val="666666"/>
                </a:solidFill>
              </a:rPr>
              <a:t>Postcard mailed to all postal customers in San Bruno</a:t>
            </a:r>
          </a:p>
          <a:p>
            <a:pPr lvl="1">
              <a:spcBef>
                <a:spcPts val="600"/>
              </a:spcBef>
            </a:pPr>
            <a:r>
              <a:rPr lang="en-US" sz="1800" dirty="0">
                <a:solidFill>
                  <a:srgbClr val="666666"/>
                </a:solidFill>
              </a:rPr>
              <a:t>Flyers </a:t>
            </a:r>
          </a:p>
          <a:p>
            <a:pPr lvl="1">
              <a:spcBef>
                <a:spcPts val="600"/>
              </a:spcBef>
            </a:pPr>
            <a:r>
              <a:rPr lang="en-US" sz="1800" dirty="0">
                <a:solidFill>
                  <a:srgbClr val="666666"/>
                </a:solidFill>
              </a:rPr>
              <a:t>Public Notices </a:t>
            </a:r>
          </a:p>
          <a:p>
            <a:pPr lvl="1">
              <a:spcBef>
                <a:spcPts val="600"/>
              </a:spcBef>
            </a:pPr>
            <a:r>
              <a:rPr lang="en-US" sz="1800" dirty="0">
                <a:solidFill>
                  <a:srgbClr val="666666"/>
                </a:solidFill>
              </a:rPr>
              <a:t>Press releases to print media outlets</a:t>
            </a:r>
            <a:endParaRPr lang="en-US" sz="1600" dirty="0">
              <a:solidFill>
                <a:srgbClr val="666666"/>
              </a:solidFill>
            </a:endParaRPr>
          </a:p>
          <a:p>
            <a:pPr marL="342900" lvl="1" indent="0">
              <a:spcBef>
                <a:spcPts val="600"/>
              </a:spcBef>
              <a:buNone/>
            </a:pPr>
            <a:endParaRPr lang="en-US" sz="1800" dirty="0">
              <a:solidFill>
                <a:srgbClr val="666666"/>
              </a:solidFill>
            </a:endParaRPr>
          </a:p>
          <a:p>
            <a:pPr lvl="1">
              <a:spcBef>
                <a:spcPts val="600"/>
              </a:spcBef>
            </a:pPr>
            <a:endParaRPr lang="en-US" sz="1600" dirty="0">
              <a:solidFill>
                <a:srgbClr val="666666"/>
              </a:solidFill>
            </a:endParaRPr>
          </a:p>
          <a:p>
            <a:pPr marL="342900" lvl="1" indent="0">
              <a:spcBef>
                <a:spcPts val="600"/>
              </a:spcBef>
              <a:buNone/>
            </a:pPr>
            <a:r>
              <a:rPr lang="en-US" sz="1700" b="1" i="1" dirty="0">
                <a:solidFill>
                  <a:srgbClr val="0F803F"/>
                </a:solidFill>
              </a:rPr>
              <a:t>Continued on next slide</a:t>
            </a:r>
          </a:p>
          <a:p>
            <a:pPr lvl="1">
              <a:spcBef>
                <a:spcPts val="600"/>
              </a:spcBef>
            </a:pPr>
            <a:endParaRPr lang="en-US" sz="1700" dirty="0">
              <a:solidFill>
                <a:srgbClr val="666666"/>
              </a:solidFill>
            </a:endParaRPr>
          </a:p>
          <a:p>
            <a:pPr marL="342900" lvl="1" indent="0">
              <a:spcBef>
                <a:spcPts val="600"/>
              </a:spcBef>
              <a:buNone/>
            </a:pPr>
            <a:endParaRPr lang="en-US" sz="2200" dirty="0">
              <a:solidFill>
                <a:srgbClr val="666666"/>
              </a:solidFill>
            </a:endParaRPr>
          </a:p>
          <a:p>
            <a:pPr lvl="1">
              <a:spcBef>
                <a:spcPts val="600"/>
              </a:spcBef>
            </a:pPr>
            <a:endParaRPr lang="en-US" sz="2200" dirty="0">
              <a:solidFill>
                <a:srgbClr val="666666"/>
              </a:solidFill>
            </a:endParaRPr>
          </a:p>
          <a:p>
            <a:pPr lvl="1">
              <a:spcBef>
                <a:spcPts val="600"/>
              </a:spcBef>
            </a:pPr>
            <a:endParaRPr lang="en-US" sz="2500" dirty="0">
              <a:solidFill>
                <a:srgbClr val="666666"/>
              </a:solidFill>
            </a:endParaRPr>
          </a:p>
        </p:txBody>
      </p:sp>
      <p:pic>
        <p:nvPicPr>
          <p:cNvPr id="11" name="Picture 10" descr="Graphical user interface, website&#10;&#10;Description automatically generated">
            <a:extLst>
              <a:ext uri="{FF2B5EF4-FFF2-40B4-BE49-F238E27FC236}">
                <a16:creationId xmlns:a16="http://schemas.microsoft.com/office/drawing/2014/main" id="{20AFA61F-0E55-0548-9C1E-5300493494BC}"/>
              </a:ext>
            </a:extLst>
          </p:cNvPr>
          <p:cNvPicPr>
            <a:picLocks noChangeAspect="1"/>
          </p:cNvPicPr>
          <p:nvPr/>
        </p:nvPicPr>
        <p:blipFill>
          <a:blip r:embed="rId4"/>
          <a:stretch>
            <a:fillRect/>
          </a:stretch>
        </p:blipFill>
        <p:spPr>
          <a:xfrm>
            <a:off x="302049" y="2080854"/>
            <a:ext cx="3155387" cy="2119236"/>
          </a:xfrm>
          <a:prstGeom prst="rect">
            <a:avLst/>
          </a:prstGeom>
          <a:ln>
            <a:solidFill>
              <a:srgbClr val="000000"/>
            </a:solidFill>
          </a:ln>
        </p:spPr>
      </p:pic>
      <p:pic>
        <p:nvPicPr>
          <p:cNvPr id="10" name="Picture 9" descr="Text&#10;&#10;Description automatically generated with medium confidence">
            <a:extLst>
              <a:ext uri="{FF2B5EF4-FFF2-40B4-BE49-F238E27FC236}">
                <a16:creationId xmlns:a16="http://schemas.microsoft.com/office/drawing/2014/main" id="{94F3A702-D727-BD42-88A8-17AA98EF0868}"/>
              </a:ext>
            </a:extLst>
          </p:cNvPr>
          <p:cNvPicPr>
            <a:picLocks noChangeAspect="1"/>
          </p:cNvPicPr>
          <p:nvPr/>
        </p:nvPicPr>
        <p:blipFill>
          <a:blip r:embed="rId5"/>
          <a:stretch>
            <a:fillRect/>
          </a:stretch>
        </p:blipFill>
        <p:spPr>
          <a:xfrm>
            <a:off x="1879742" y="3594253"/>
            <a:ext cx="3169829" cy="2119236"/>
          </a:xfrm>
          <a:prstGeom prst="rect">
            <a:avLst/>
          </a:prstGeom>
          <a:ln>
            <a:solidFill>
              <a:srgbClr val="000000"/>
            </a:solidFill>
          </a:ln>
        </p:spPr>
      </p:pic>
    </p:spTree>
    <p:extLst>
      <p:ext uri="{BB962C8B-B14F-4D97-AF65-F5344CB8AC3E}">
        <p14:creationId xmlns:p14="http://schemas.microsoft.com/office/powerpoint/2010/main" val="29919781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pic>
        <p:nvPicPr>
          <p:cNvPr id="204" name="Google Shape;204;p3" descr="A picture containing drawing&#10;&#10;Description automatically generated"/>
          <p:cNvPicPr preferRelativeResize="0"/>
          <p:nvPr/>
        </p:nvPicPr>
        <p:blipFill rotWithShape="1">
          <a:blip r:embed="rId3">
            <a:alphaModFix/>
          </a:blip>
          <a:srcRect/>
          <a:stretch/>
        </p:blipFill>
        <p:spPr>
          <a:xfrm>
            <a:off x="8100392" y="1125876"/>
            <a:ext cx="472107" cy="708161"/>
          </a:xfrm>
          <a:prstGeom prst="rect">
            <a:avLst/>
          </a:prstGeom>
          <a:noFill/>
          <a:ln>
            <a:noFill/>
          </a:ln>
        </p:spPr>
      </p:pic>
      <p:sp>
        <p:nvSpPr>
          <p:cNvPr id="205" name="Google Shape;205;p3"/>
          <p:cNvSpPr txBox="1">
            <a:spLocks noGrp="1"/>
          </p:cNvSpPr>
          <p:nvPr>
            <p:ph type="title"/>
          </p:nvPr>
        </p:nvSpPr>
        <p:spPr>
          <a:xfrm>
            <a:off x="457200" y="1063229"/>
            <a:ext cx="8229600" cy="857250"/>
          </a:xfrm>
          <a:prstGeom prst="rect">
            <a:avLst/>
          </a:prstGeom>
          <a:solidFill>
            <a:schemeClr val="dk2"/>
          </a:solidFill>
          <a:ln>
            <a:noFill/>
          </a:ln>
        </p:spPr>
        <p:txBody>
          <a:bodyPr spcFirstLastPara="1" vert="horz" wrap="square" lIns="91425" tIns="45700" rIns="91425" bIns="45700" rtlCol="0" anchor="ctr" anchorCtr="0">
            <a:normAutofit/>
          </a:bodyPr>
          <a:lstStyle/>
          <a:p>
            <a:pPr>
              <a:spcBef>
                <a:spcPts val="0"/>
              </a:spcBef>
              <a:buClr>
                <a:schemeClr val="lt2"/>
              </a:buClr>
              <a:buSzPts val="3300"/>
            </a:pPr>
            <a:endParaRPr/>
          </a:p>
        </p:txBody>
      </p:sp>
      <p:sp>
        <p:nvSpPr>
          <p:cNvPr id="206" name="Google Shape;206;p3"/>
          <p:cNvSpPr txBox="1"/>
          <p:nvPr/>
        </p:nvSpPr>
        <p:spPr>
          <a:xfrm>
            <a:off x="457200" y="1063229"/>
            <a:ext cx="8229600" cy="857250"/>
          </a:xfrm>
          <a:prstGeom prst="rect">
            <a:avLst/>
          </a:prstGeom>
          <a:solidFill>
            <a:schemeClr val="dk2"/>
          </a:solidFill>
          <a:ln>
            <a:noFill/>
          </a:ln>
        </p:spPr>
        <p:txBody>
          <a:bodyPr spcFirstLastPara="1" wrap="square" lIns="91425" tIns="45700" rIns="91425" bIns="45700" anchor="ctr" anchorCtr="0">
            <a:normAutofit/>
          </a:bodyPr>
          <a:lstStyle/>
          <a:p>
            <a:pPr algn="ctr" defTabSz="342900" hangingPunct="1">
              <a:buClr>
                <a:srgbClr val="FFFFFF"/>
              </a:buClr>
              <a:buSzPts val="3300"/>
            </a:pPr>
            <a:r>
              <a:rPr lang="en-US" sz="2800" b="1" kern="1200" dirty="0">
                <a:solidFill>
                  <a:srgbClr val="FFFFFF"/>
                </a:solidFill>
                <a:latin typeface="Avenir"/>
                <a:ea typeface="Arial"/>
                <a:cs typeface="Arial"/>
                <a:sym typeface="Avenir"/>
              </a:rPr>
              <a:t>Multimedia, Multilingual Outreach (cont.)</a:t>
            </a:r>
            <a:endParaRPr sz="2800" kern="1200" dirty="0">
              <a:latin typeface="Arial"/>
              <a:ea typeface="Arial"/>
              <a:cs typeface="Arial"/>
              <a:sym typeface="Arial"/>
            </a:endParaRPr>
          </a:p>
        </p:txBody>
      </p:sp>
      <p:sp>
        <p:nvSpPr>
          <p:cNvPr id="9" name="Content Placeholder 2">
            <a:extLst>
              <a:ext uri="{FF2B5EF4-FFF2-40B4-BE49-F238E27FC236}">
                <a16:creationId xmlns:a16="http://schemas.microsoft.com/office/drawing/2014/main" id="{BEC1B29D-603E-B14F-BD31-A589DC4941D1}"/>
              </a:ext>
            </a:extLst>
          </p:cNvPr>
          <p:cNvSpPr txBox="1">
            <a:spLocks/>
          </p:cNvSpPr>
          <p:nvPr/>
        </p:nvSpPr>
        <p:spPr>
          <a:xfrm>
            <a:off x="457201" y="2094123"/>
            <a:ext cx="3398704" cy="3991774"/>
          </a:xfrm>
          <a:prstGeom prst="rect">
            <a:avLst/>
          </a:prstGeom>
        </p:spPr>
        <p:txBody>
          <a:bodyPr vert="horz" lIns="91440" tIns="45720" rIns="91440" bIns="45720" numCol="1" rtlCol="0">
            <a:normAutofit/>
          </a:bodyPr>
          <a:lstStyle>
            <a:lvl1pPr marL="257175" indent="-257175" algn="l" defTabSz="342900" rtl="0" eaLnBrk="1" latinLnBrk="0" hangingPunct="1">
              <a:spcBef>
                <a:spcPct val="20000"/>
              </a:spcBef>
              <a:buFont typeface="Arial"/>
              <a:buChar char="•"/>
              <a:defRPr sz="2400" kern="1200">
                <a:solidFill>
                  <a:schemeClr val="tx2"/>
                </a:solidFill>
                <a:latin typeface="Avenir" panose="02000503020000020003" pitchFamily="2" charset="0"/>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Avenir" panose="02000503020000020003" pitchFamily="2" charset="0"/>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Avenir" panose="02000503020000020003" pitchFamily="2" charset="0"/>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Avenir" panose="02000503020000020003" pitchFamily="2" charset="0"/>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Avenir" panose="02000503020000020003" pitchFamily="2" charset="0"/>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a:spcBef>
                <a:spcPts val="600"/>
              </a:spcBef>
            </a:pPr>
            <a:r>
              <a:rPr lang="en-US" dirty="0">
                <a:solidFill>
                  <a:srgbClr val="0F803F"/>
                </a:solidFill>
              </a:rPr>
              <a:t>In-Person</a:t>
            </a:r>
          </a:p>
          <a:p>
            <a:pPr lvl="1">
              <a:spcBef>
                <a:spcPts val="600"/>
              </a:spcBef>
            </a:pPr>
            <a:r>
              <a:rPr lang="en-US" sz="1700" dirty="0">
                <a:solidFill>
                  <a:srgbClr val="666666"/>
                </a:solidFill>
              </a:rPr>
              <a:t>Two community workshops (one virtual one in person)</a:t>
            </a:r>
          </a:p>
          <a:p>
            <a:pPr lvl="1">
              <a:spcBef>
                <a:spcPts val="600"/>
              </a:spcBef>
            </a:pPr>
            <a:r>
              <a:rPr lang="en-US" sz="1700" dirty="0">
                <a:solidFill>
                  <a:srgbClr val="666666"/>
                </a:solidFill>
              </a:rPr>
              <a:t>Mall kiosk</a:t>
            </a:r>
          </a:p>
          <a:p>
            <a:pPr lvl="1">
              <a:spcBef>
                <a:spcPts val="600"/>
              </a:spcBef>
            </a:pPr>
            <a:r>
              <a:rPr lang="en-US" sz="1700" dirty="0">
                <a:solidFill>
                  <a:srgbClr val="666666"/>
                </a:solidFill>
              </a:rPr>
              <a:t>Association meetings (Rotary Club, Lions Club, etc.)</a:t>
            </a:r>
          </a:p>
          <a:p>
            <a:pPr lvl="1">
              <a:spcBef>
                <a:spcPts val="600"/>
              </a:spcBef>
            </a:pPr>
            <a:r>
              <a:rPr lang="en-US" sz="1700" dirty="0">
                <a:solidFill>
                  <a:srgbClr val="666666"/>
                </a:solidFill>
              </a:rPr>
              <a:t>Marquee at El Camino Real &amp; San Mateo Ave.</a:t>
            </a:r>
          </a:p>
          <a:p>
            <a:pPr lvl="1">
              <a:spcBef>
                <a:spcPts val="600"/>
              </a:spcBef>
            </a:pPr>
            <a:r>
              <a:rPr lang="en-US" sz="1700" dirty="0">
                <a:solidFill>
                  <a:srgbClr val="666666"/>
                </a:solidFill>
              </a:rPr>
              <a:t>City staff participation in events such as fall clean-up day, food bank events, etc.</a:t>
            </a:r>
          </a:p>
          <a:p>
            <a:pPr marL="342900" lvl="1" indent="0">
              <a:spcBef>
                <a:spcPts val="600"/>
              </a:spcBef>
              <a:buNone/>
            </a:pPr>
            <a:endParaRPr lang="en-US" sz="1800" dirty="0">
              <a:solidFill>
                <a:srgbClr val="666666"/>
              </a:solidFill>
            </a:endParaRPr>
          </a:p>
          <a:p>
            <a:pPr lvl="1">
              <a:spcBef>
                <a:spcPts val="600"/>
              </a:spcBef>
            </a:pPr>
            <a:endParaRPr lang="en-US" sz="1600" dirty="0">
              <a:solidFill>
                <a:srgbClr val="666666"/>
              </a:solidFill>
            </a:endParaRPr>
          </a:p>
          <a:p>
            <a:pPr lvl="1">
              <a:spcBef>
                <a:spcPts val="600"/>
              </a:spcBef>
            </a:pPr>
            <a:endParaRPr lang="en-US" sz="1700" dirty="0">
              <a:solidFill>
                <a:srgbClr val="666666"/>
              </a:solidFill>
            </a:endParaRPr>
          </a:p>
          <a:p>
            <a:pPr lvl="1">
              <a:spcBef>
                <a:spcPts val="600"/>
              </a:spcBef>
            </a:pPr>
            <a:endParaRPr lang="en-US" sz="1700" dirty="0">
              <a:solidFill>
                <a:srgbClr val="666666"/>
              </a:solidFill>
            </a:endParaRPr>
          </a:p>
          <a:p>
            <a:pPr marL="342900" lvl="1" indent="0">
              <a:spcBef>
                <a:spcPts val="600"/>
              </a:spcBef>
              <a:buNone/>
            </a:pPr>
            <a:endParaRPr lang="en-US" sz="2200" dirty="0">
              <a:solidFill>
                <a:srgbClr val="666666"/>
              </a:solidFill>
            </a:endParaRPr>
          </a:p>
          <a:p>
            <a:pPr lvl="1">
              <a:spcBef>
                <a:spcPts val="600"/>
              </a:spcBef>
            </a:pPr>
            <a:endParaRPr lang="en-US" sz="2200" dirty="0">
              <a:solidFill>
                <a:srgbClr val="666666"/>
              </a:solidFill>
            </a:endParaRPr>
          </a:p>
          <a:p>
            <a:pPr lvl="1">
              <a:spcBef>
                <a:spcPts val="600"/>
              </a:spcBef>
            </a:pPr>
            <a:endParaRPr lang="en-US" sz="2500" dirty="0">
              <a:solidFill>
                <a:srgbClr val="666666"/>
              </a:solidFill>
            </a:endParaRPr>
          </a:p>
        </p:txBody>
      </p:sp>
      <p:pic>
        <p:nvPicPr>
          <p:cNvPr id="7" name="Picture 6">
            <a:extLst>
              <a:ext uri="{FF2B5EF4-FFF2-40B4-BE49-F238E27FC236}">
                <a16:creationId xmlns:a16="http://schemas.microsoft.com/office/drawing/2014/main" id="{5D717CAC-DAE2-0048-ACFD-66DBB3B03FB2}"/>
              </a:ext>
            </a:extLst>
          </p:cNvPr>
          <p:cNvPicPr>
            <a:picLocks noChangeAspect="1"/>
          </p:cNvPicPr>
          <p:nvPr/>
        </p:nvPicPr>
        <p:blipFill rotWithShape="1">
          <a:blip r:embed="rId4"/>
          <a:srcRect l="21574" t="36493" r="26991" b="10244"/>
          <a:stretch/>
        </p:blipFill>
        <p:spPr>
          <a:xfrm>
            <a:off x="4219462" y="2094123"/>
            <a:ext cx="2680161" cy="3700648"/>
          </a:xfrm>
          <a:prstGeom prst="rect">
            <a:avLst/>
          </a:prstGeom>
        </p:spPr>
      </p:pic>
    </p:spTree>
    <p:extLst>
      <p:ext uri="{BB962C8B-B14F-4D97-AF65-F5344CB8AC3E}">
        <p14:creationId xmlns:p14="http://schemas.microsoft.com/office/powerpoint/2010/main" val="700625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Slide Number Placeholder 5"/>
          <p:cNvSpPr txBox="1">
            <a:spLocks noGrp="1"/>
          </p:cNvSpPr>
          <p:nvPr>
            <p:ph type="sldNum" sz="quarter" idx="2"/>
          </p:nvPr>
        </p:nvSpPr>
        <p:spPr>
          <a:xfrm>
            <a:off x="8600537" y="8182688"/>
            <a:ext cx="533401" cy="281941"/>
          </a:xfrm>
          <a:prstGeom prst="rect">
            <a:avLst/>
          </a:prstGeom>
          <a:solidFill>
            <a:srgbClr val="D9212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fontScale="92500" lnSpcReduction="10000"/>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91440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FFFFFF"/>
                </a:solidFill>
                <a:effectLst/>
                <a:uFillTx/>
                <a:latin typeface="Tw Cen MT"/>
                <a:ea typeface="Tw Cen MT"/>
                <a:cs typeface="Tw Cen MT"/>
                <a:sym typeface="Tw Cen MT"/>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w Cen MT"/>
                <a:ea typeface="Tw Cen MT"/>
                <a:cs typeface="Tw Cen MT"/>
                <a:sym typeface="Tw Cen MT"/>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w Cen MT"/>
                <a:ea typeface="Tw Cen MT"/>
                <a:cs typeface="Tw Cen MT"/>
                <a:sym typeface="Tw Cen MT"/>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w Cen MT"/>
                <a:ea typeface="Tw Cen MT"/>
                <a:cs typeface="Tw Cen MT"/>
                <a:sym typeface="Tw Cen MT"/>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w Cen MT"/>
                <a:ea typeface="Tw Cen MT"/>
                <a:cs typeface="Tw Cen MT"/>
                <a:sym typeface="Tw Cen MT"/>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w Cen MT"/>
                <a:ea typeface="Tw Cen MT"/>
                <a:cs typeface="Tw Cen MT"/>
                <a:sym typeface="Tw Cen MT"/>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w Cen MT"/>
                <a:ea typeface="Tw Cen MT"/>
                <a:cs typeface="Tw Cen MT"/>
                <a:sym typeface="Tw Cen MT"/>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w Cen MT"/>
                <a:ea typeface="Tw Cen MT"/>
                <a:cs typeface="Tw Cen MT"/>
                <a:sym typeface="Tw Cen MT"/>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w Cen MT"/>
                <a:ea typeface="Tw Cen MT"/>
                <a:cs typeface="Tw Cen MT"/>
                <a:sym typeface="Tw Cen MT"/>
              </a:defRPr>
            </a:lvl9pPr>
          </a:lstStyle>
          <a:p>
            <a:fld id="{86CB4B4D-7CA3-9044-876B-883B54F8677D}" type="slidenum">
              <a:rPr lang="en-US" kern="1200"/>
              <a:pPr/>
              <a:t>15</a:t>
            </a:fld>
            <a:endParaRPr kern="1200"/>
          </a:p>
        </p:txBody>
      </p:sp>
      <p:sp>
        <p:nvSpPr>
          <p:cNvPr id="10" name="Content Placeholder 2">
            <a:extLst>
              <a:ext uri="{FF2B5EF4-FFF2-40B4-BE49-F238E27FC236}">
                <a16:creationId xmlns:a16="http://schemas.microsoft.com/office/drawing/2014/main" id="{3FBDBAAD-C5E4-426E-B8F0-7333F86C58FF}"/>
              </a:ext>
            </a:extLst>
          </p:cNvPr>
          <p:cNvSpPr txBox="1">
            <a:spLocks/>
          </p:cNvSpPr>
          <p:nvPr/>
        </p:nvSpPr>
        <p:spPr>
          <a:xfrm>
            <a:off x="4338916" y="1575117"/>
            <a:ext cx="3433484" cy="1095047"/>
          </a:xfrm>
          <a:prstGeom prst="rect">
            <a:avLst/>
          </a:prstGeom>
        </p:spPr>
        <p:txBody>
          <a:bodyPr/>
          <a:lstStyle>
            <a:lvl1pPr marL="320040" marR="0" indent="-320040" algn="l" defTabSz="914400" rtl="0" latinLnBrk="0">
              <a:lnSpc>
                <a:spcPct val="100000"/>
              </a:lnSpc>
              <a:spcBef>
                <a:spcPts val="700"/>
              </a:spcBef>
              <a:spcAft>
                <a:spcPts val="0"/>
              </a:spcAft>
              <a:buClr>
                <a:schemeClr val="accent2"/>
              </a:buClr>
              <a:buSzPct val="60000"/>
              <a:buFontTx/>
              <a:buChar char="◻"/>
              <a:tabLst/>
              <a:defRPr sz="2900" b="0" i="0" u="none" strike="noStrike" cap="none" spc="0" baseline="0">
                <a:solidFill>
                  <a:srgbClr val="000000"/>
                </a:solidFill>
                <a:uFillTx/>
                <a:latin typeface="Garamond"/>
                <a:ea typeface="Garamond"/>
                <a:cs typeface="Garamond"/>
                <a:sym typeface="Garamond"/>
              </a:defRPr>
            </a:lvl1pPr>
            <a:lvl2pPr marL="671732" marR="0" indent="-305972" algn="l" defTabSz="914400" rtl="0" latinLnBrk="0">
              <a:lnSpc>
                <a:spcPct val="100000"/>
              </a:lnSpc>
              <a:spcBef>
                <a:spcPts val="700"/>
              </a:spcBef>
              <a:spcAft>
                <a:spcPts val="0"/>
              </a:spcAft>
              <a:buClr>
                <a:schemeClr val="accent2"/>
              </a:buClr>
              <a:buSzPct val="70000"/>
              <a:buFontTx/>
              <a:buChar char=""/>
              <a:tabLst/>
              <a:defRPr sz="2900" b="0" i="0" u="none" strike="noStrike" cap="none" spc="0" baseline="0">
                <a:solidFill>
                  <a:srgbClr val="000000"/>
                </a:solidFill>
                <a:uFillTx/>
                <a:latin typeface="Garamond"/>
                <a:ea typeface="Garamond"/>
                <a:cs typeface="Garamond"/>
                <a:sym typeface="Garamond"/>
              </a:defRPr>
            </a:lvl2pPr>
            <a:lvl3pPr marL="974034" marR="0" indent="-288234" algn="l" defTabSz="914400" rtl="0" latinLnBrk="0">
              <a:lnSpc>
                <a:spcPct val="100000"/>
              </a:lnSpc>
              <a:spcBef>
                <a:spcPts val="700"/>
              </a:spcBef>
              <a:spcAft>
                <a:spcPts val="0"/>
              </a:spcAft>
              <a:buClr>
                <a:schemeClr val="accent2"/>
              </a:buClr>
              <a:buSzPct val="75000"/>
              <a:buFontTx/>
              <a:buChar char="■"/>
              <a:tabLst/>
              <a:defRPr sz="2900" b="0" i="0" u="none" strike="noStrike" cap="none" spc="0" baseline="0">
                <a:solidFill>
                  <a:srgbClr val="000000"/>
                </a:solidFill>
                <a:uFillTx/>
                <a:latin typeface="Garamond"/>
                <a:ea typeface="Garamond"/>
                <a:cs typeface="Garamond"/>
                <a:sym typeface="Garamond"/>
              </a:defRPr>
            </a:lvl3pPr>
            <a:lvl4pPr marL="1474469" marR="0" indent="-331469" algn="l" defTabSz="914400" rtl="0" latinLnBrk="0">
              <a:lnSpc>
                <a:spcPct val="100000"/>
              </a:lnSpc>
              <a:spcBef>
                <a:spcPts val="700"/>
              </a:spcBef>
              <a:spcAft>
                <a:spcPts val="0"/>
              </a:spcAft>
              <a:buClr>
                <a:schemeClr val="accent2"/>
              </a:buClr>
              <a:buSzPct val="75000"/>
              <a:buFontTx/>
              <a:buChar char="■"/>
              <a:tabLst/>
              <a:defRPr sz="2900" b="0" i="0" u="none" strike="noStrike" cap="none" spc="0" baseline="0">
                <a:solidFill>
                  <a:srgbClr val="000000"/>
                </a:solidFill>
                <a:uFillTx/>
                <a:latin typeface="Garamond"/>
                <a:ea typeface="Garamond"/>
                <a:cs typeface="Garamond"/>
                <a:sym typeface="Garamond"/>
              </a:defRPr>
            </a:lvl4pPr>
            <a:lvl5pPr marL="1931670" marR="0" indent="-331470" algn="l" defTabSz="914400" rtl="0" latinLnBrk="0">
              <a:lnSpc>
                <a:spcPct val="100000"/>
              </a:lnSpc>
              <a:spcBef>
                <a:spcPts val="700"/>
              </a:spcBef>
              <a:spcAft>
                <a:spcPts val="0"/>
              </a:spcAft>
              <a:buClr>
                <a:schemeClr val="accent2"/>
              </a:buClr>
              <a:buSzPct val="65000"/>
              <a:buFontTx/>
              <a:buChar char="■"/>
              <a:tabLst/>
              <a:defRPr sz="2900" b="0" i="0" u="none" strike="noStrike" cap="none" spc="0" baseline="0">
                <a:solidFill>
                  <a:srgbClr val="000000"/>
                </a:solidFill>
                <a:uFillTx/>
                <a:latin typeface="Garamond"/>
                <a:ea typeface="Garamond"/>
                <a:cs typeface="Garamond"/>
                <a:sym typeface="Garamond"/>
              </a:defRPr>
            </a:lvl5pPr>
            <a:lvl6pPr marL="2242820" marR="0" indent="-368300" algn="l" defTabSz="914400" rtl="0" latinLnBrk="0">
              <a:lnSpc>
                <a:spcPct val="100000"/>
              </a:lnSpc>
              <a:spcBef>
                <a:spcPts val="700"/>
              </a:spcBef>
              <a:spcAft>
                <a:spcPts val="0"/>
              </a:spcAft>
              <a:buClr>
                <a:schemeClr val="accent2"/>
              </a:buClr>
              <a:buSzPct val="100000"/>
              <a:buFontTx/>
              <a:buChar char="▪"/>
              <a:tabLst/>
              <a:defRPr sz="2900" b="0" i="0" u="none" strike="noStrike" cap="none" spc="0" baseline="0">
                <a:solidFill>
                  <a:srgbClr val="000000"/>
                </a:solidFill>
                <a:uFillTx/>
                <a:latin typeface="Garamond"/>
                <a:ea typeface="Garamond"/>
                <a:cs typeface="Garamond"/>
                <a:sym typeface="Garamond"/>
              </a:defRPr>
            </a:lvl6pPr>
            <a:lvl7pPr marL="2517139" marR="0" indent="-368300" algn="l" defTabSz="914400" rtl="0" latinLnBrk="0">
              <a:lnSpc>
                <a:spcPct val="100000"/>
              </a:lnSpc>
              <a:spcBef>
                <a:spcPts val="700"/>
              </a:spcBef>
              <a:spcAft>
                <a:spcPts val="0"/>
              </a:spcAft>
              <a:buClr>
                <a:schemeClr val="accent2"/>
              </a:buClr>
              <a:buSzPct val="100000"/>
              <a:buFontTx/>
              <a:buChar char="▪"/>
              <a:tabLst/>
              <a:defRPr sz="2900" b="0" i="0" u="none" strike="noStrike" cap="none" spc="0" baseline="0">
                <a:solidFill>
                  <a:srgbClr val="000000"/>
                </a:solidFill>
                <a:uFillTx/>
                <a:latin typeface="Garamond"/>
                <a:ea typeface="Garamond"/>
                <a:cs typeface="Garamond"/>
                <a:sym typeface="Garamond"/>
              </a:defRPr>
            </a:lvl7pPr>
            <a:lvl8pPr marL="2791460" marR="0" indent="-368300" algn="l" defTabSz="914400" rtl="0" latinLnBrk="0">
              <a:lnSpc>
                <a:spcPct val="100000"/>
              </a:lnSpc>
              <a:spcBef>
                <a:spcPts val="700"/>
              </a:spcBef>
              <a:spcAft>
                <a:spcPts val="0"/>
              </a:spcAft>
              <a:buClr>
                <a:schemeClr val="accent2"/>
              </a:buClr>
              <a:buSzPct val="100000"/>
              <a:buFontTx/>
              <a:buChar char="▪"/>
              <a:tabLst/>
              <a:defRPr sz="2900" b="0" i="0" u="none" strike="noStrike" cap="none" spc="0" baseline="0">
                <a:solidFill>
                  <a:srgbClr val="000000"/>
                </a:solidFill>
                <a:uFillTx/>
                <a:latin typeface="Garamond"/>
                <a:ea typeface="Garamond"/>
                <a:cs typeface="Garamond"/>
                <a:sym typeface="Garamond"/>
              </a:defRPr>
            </a:lvl8pPr>
            <a:lvl9pPr marL="3065779" marR="0" indent="-368300" algn="l" defTabSz="914400" rtl="0" latinLnBrk="0">
              <a:lnSpc>
                <a:spcPct val="100000"/>
              </a:lnSpc>
              <a:spcBef>
                <a:spcPts val="700"/>
              </a:spcBef>
              <a:spcAft>
                <a:spcPts val="0"/>
              </a:spcAft>
              <a:buClr>
                <a:schemeClr val="accent2"/>
              </a:buClr>
              <a:buSzPct val="100000"/>
              <a:buFontTx/>
              <a:buChar char="▪"/>
              <a:tabLst/>
              <a:defRPr sz="2900" b="0" i="0" u="none" strike="noStrike" cap="none" spc="0" baseline="0">
                <a:solidFill>
                  <a:srgbClr val="000000"/>
                </a:solidFill>
                <a:uFillTx/>
                <a:latin typeface="Garamond"/>
                <a:ea typeface="Garamond"/>
                <a:cs typeface="Garamond"/>
                <a:sym typeface="Garamond"/>
              </a:defRPr>
            </a:lvl9pPr>
          </a:lstStyle>
          <a:p>
            <a:pPr hangingPunct="1">
              <a:buClr>
                <a:srgbClr val="666666"/>
              </a:buClr>
              <a:buFont typeface="Wingdings" panose="05000000000000000000" pitchFamily="2" charset="2"/>
              <a:buChar char="§"/>
            </a:pPr>
            <a:endParaRPr lang="en-US" sz="1350" kern="1200" dirty="0">
              <a:solidFill>
                <a:srgbClr val="002060"/>
              </a:solidFill>
            </a:endParaRPr>
          </a:p>
        </p:txBody>
      </p:sp>
      <p:sp>
        <p:nvSpPr>
          <p:cNvPr id="14" name="Google Shape;268;p15">
            <a:extLst>
              <a:ext uri="{FF2B5EF4-FFF2-40B4-BE49-F238E27FC236}">
                <a16:creationId xmlns:a16="http://schemas.microsoft.com/office/drawing/2014/main" id="{C99B4A5C-5147-4E34-AD0B-C3B72FFBCA5E}"/>
              </a:ext>
            </a:extLst>
          </p:cNvPr>
          <p:cNvSpPr txBox="1">
            <a:spLocks/>
          </p:cNvSpPr>
          <p:nvPr/>
        </p:nvSpPr>
        <p:spPr>
          <a:xfrm>
            <a:off x="1545204" y="2122639"/>
            <a:ext cx="5587425" cy="3080700"/>
          </a:xfrm>
          <a:prstGeom prst="rect">
            <a:avLst/>
          </a:prstGeom>
          <a:noFill/>
          <a:ln>
            <a:noFill/>
          </a:ln>
        </p:spPr>
        <p:txBody>
          <a:bodyPr spcFirstLastPara="1" wrap="square" lIns="68569" tIns="34275" rIns="68569" bIns="34275" anchor="t" anchorCtr="0">
            <a:normAutofit/>
          </a:bodyPr>
          <a:lstStyle>
            <a:lvl1pPr marL="320040" marR="0" indent="-320040" algn="l" defTabSz="914400" rtl="0" latinLnBrk="0">
              <a:lnSpc>
                <a:spcPct val="100000"/>
              </a:lnSpc>
              <a:spcBef>
                <a:spcPts val="700"/>
              </a:spcBef>
              <a:spcAft>
                <a:spcPts val="0"/>
              </a:spcAft>
              <a:buClr>
                <a:schemeClr val="accent2"/>
              </a:buClr>
              <a:buSzPct val="60000"/>
              <a:buFontTx/>
              <a:buChar char="◻"/>
              <a:tabLst/>
              <a:defRPr sz="2900" b="0" i="0" u="none" strike="noStrike" cap="none" spc="0" baseline="0">
                <a:solidFill>
                  <a:srgbClr val="000000"/>
                </a:solidFill>
                <a:uFillTx/>
                <a:latin typeface="Garamond"/>
                <a:ea typeface="Garamond"/>
                <a:cs typeface="Garamond"/>
                <a:sym typeface="Garamond"/>
              </a:defRPr>
            </a:lvl1pPr>
            <a:lvl2pPr marL="671732" marR="0" indent="-305972" algn="l" defTabSz="914400" rtl="0" latinLnBrk="0">
              <a:lnSpc>
                <a:spcPct val="100000"/>
              </a:lnSpc>
              <a:spcBef>
                <a:spcPts val="700"/>
              </a:spcBef>
              <a:spcAft>
                <a:spcPts val="0"/>
              </a:spcAft>
              <a:buClr>
                <a:schemeClr val="accent2"/>
              </a:buClr>
              <a:buSzPct val="70000"/>
              <a:buFontTx/>
              <a:buChar char=""/>
              <a:tabLst/>
              <a:defRPr sz="2900" b="0" i="0" u="none" strike="noStrike" cap="none" spc="0" baseline="0">
                <a:solidFill>
                  <a:srgbClr val="000000"/>
                </a:solidFill>
                <a:uFillTx/>
                <a:latin typeface="Garamond"/>
                <a:ea typeface="Garamond"/>
                <a:cs typeface="Garamond"/>
                <a:sym typeface="Garamond"/>
              </a:defRPr>
            </a:lvl2pPr>
            <a:lvl3pPr marL="974034" marR="0" indent="-288234" algn="l" defTabSz="914400" rtl="0" latinLnBrk="0">
              <a:lnSpc>
                <a:spcPct val="100000"/>
              </a:lnSpc>
              <a:spcBef>
                <a:spcPts val="700"/>
              </a:spcBef>
              <a:spcAft>
                <a:spcPts val="0"/>
              </a:spcAft>
              <a:buClr>
                <a:schemeClr val="accent2"/>
              </a:buClr>
              <a:buSzPct val="75000"/>
              <a:buFontTx/>
              <a:buChar char="■"/>
              <a:tabLst/>
              <a:defRPr sz="2900" b="0" i="0" u="none" strike="noStrike" cap="none" spc="0" baseline="0">
                <a:solidFill>
                  <a:srgbClr val="000000"/>
                </a:solidFill>
                <a:uFillTx/>
                <a:latin typeface="Garamond"/>
                <a:ea typeface="Garamond"/>
                <a:cs typeface="Garamond"/>
                <a:sym typeface="Garamond"/>
              </a:defRPr>
            </a:lvl3pPr>
            <a:lvl4pPr marL="1474469" marR="0" indent="-331469" algn="l" defTabSz="914400" rtl="0" latinLnBrk="0">
              <a:lnSpc>
                <a:spcPct val="100000"/>
              </a:lnSpc>
              <a:spcBef>
                <a:spcPts val="700"/>
              </a:spcBef>
              <a:spcAft>
                <a:spcPts val="0"/>
              </a:spcAft>
              <a:buClr>
                <a:schemeClr val="accent2"/>
              </a:buClr>
              <a:buSzPct val="75000"/>
              <a:buFontTx/>
              <a:buChar char="■"/>
              <a:tabLst/>
              <a:defRPr sz="2900" b="0" i="0" u="none" strike="noStrike" cap="none" spc="0" baseline="0">
                <a:solidFill>
                  <a:srgbClr val="000000"/>
                </a:solidFill>
                <a:uFillTx/>
                <a:latin typeface="Garamond"/>
                <a:ea typeface="Garamond"/>
                <a:cs typeface="Garamond"/>
                <a:sym typeface="Garamond"/>
              </a:defRPr>
            </a:lvl4pPr>
            <a:lvl5pPr marL="1931670" marR="0" indent="-331470" algn="l" defTabSz="914400" rtl="0" latinLnBrk="0">
              <a:lnSpc>
                <a:spcPct val="100000"/>
              </a:lnSpc>
              <a:spcBef>
                <a:spcPts val="700"/>
              </a:spcBef>
              <a:spcAft>
                <a:spcPts val="0"/>
              </a:spcAft>
              <a:buClr>
                <a:schemeClr val="accent2"/>
              </a:buClr>
              <a:buSzPct val="65000"/>
              <a:buFontTx/>
              <a:buChar char="■"/>
              <a:tabLst/>
              <a:defRPr sz="2900" b="0" i="0" u="none" strike="noStrike" cap="none" spc="0" baseline="0">
                <a:solidFill>
                  <a:srgbClr val="000000"/>
                </a:solidFill>
                <a:uFillTx/>
                <a:latin typeface="Garamond"/>
                <a:ea typeface="Garamond"/>
                <a:cs typeface="Garamond"/>
                <a:sym typeface="Garamond"/>
              </a:defRPr>
            </a:lvl5pPr>
            <a:lvl6pPr marL="2242820" marR="0" indent="-368300" algn="l" defTabSz="914400" rtl="0" latinLnBrk="0">
              <a:lnSpc>
                <a:spcPct val="100000"/>
              </a:lnSpc>
              <a:spcBef>
                <a:spcPts val="700"/>
              </a:spcBef>
              <a:spcAft>
                <a:spcPts val="0"/>
              </a:spcAft>
              <a:buClr>
                <a:schemeClr val="accent2"/>
              </a:buClr>
              <a:buSzPct val="100000"/>
              <a:buFontTx/>
              <a:buChar char="▪"/>
              <a:tabLst/>
              <a:defRPr sz="2900" b="0" i="0" u="none" strike="noStrike" cap="none" spc="0" baseline="0">
                <a:solidFill>
                  <a:srgbClr val="000000"/>
                </a:solidFill>
                <a:uFillTx/>
                <a:latin typeface="Garamond"/>
                <a:ea typeface="Garamond"/>
                <a:cs typeface="Garamond"/>
                <a:sym typeface="Garamond"/>
              </a:defRPr>
            </a:lvl6pPr>
            <a:lvl7pPr marL="2517139" marR="0" indent="-368300" algn="l" defTabSz="914400" rtl="0" latinLnBrk="0">
              <a:lnSpc>
                <a:spcPct val="100000"/>
              </a:lnSpc>
              <a:spcBef>
                <a:spcPts val="700"/>
              </a:spcBef>
              <a:spcAft>
                <a:spcPts val="0"/>
              </a:spcAft>
              <a:buClr>
                <a:schemeClr val="accent2"/>
              </a:buClr>
              <a:buSzPct val="100000"/>
              <a:buFontTx/>
              <a:buChar char="▪"/>
              <a:tabLst/>
              <a:defRPr sz="2900" b="0" i="0" u="none" strike="noStrike" cap="none" spc="0" baseline="0">
                <a:solidFill>
                  <a:srgbClr val="000000"/>
                </a:solidFill>
                <a:uFillTx/>
                <a:latin typeface="Garamond"/>
                <a:ea typeface="Garamond"/>
                <a:cs typeface="Garamond"/>
                <a:sym typeface="Garamond"/>
              </a:defRPr>
            </a:lvl7pPr>
            <a:lvl8pPr marL="2791460" marR="0" indent="-368300" algn="l" defTabSz="914400" rtl="0" latinLnBrk="0">
              <a:lnSpc>
                <a:spcPct val="100000"/>
              </a:lnSpc>
              <a:spcBef>
                <a:spcPts val="700"/>
              </a:spcBef>
              <a:spcAft>
                <a:spcPts val="0"/>
              </a:spcAft>
              <a:buClr>
                <a:schemeClr val="accent2"/>
              </a:buClr>
              <a:buSzPct val="100000"/>
              <a:buFontTx/>
              <a:buChar char="▪"/>
              <a:tabLst/>
              <a:defRPr sz="2900" b="0" i="0" u="none" strike="noStrike" cap="none" spc="0" baseline="0">
                <a:solidFill>
                  <a:srgbClr val="000000"/>
                </a:solidFill>
                <a:uFillTx/>
                <a:latin typeface="Garamond"/>
                <a:ea typeface="Garamond"/>
                <a:cs typeface="Garamond"/>
                <a:sym typeface="Garamond"/>
              </a:defRPr>
            </a:lvl8pPr>
            <a:lvl9pPr marL="3065779" marR="0" indent="-368300" algn="l" defTabSz="914400" rtl="0" latinLnBrk="0">
              <a:lnSpc>
                <a:spcPct val="100000"/>
              </a:lnSpc>
              <a:spcBef>
                <a:spcPts val="700"/>
              </a:spcBef>
              <a:spcAft>
                <a:spcPts val="0"/>
              </a:spcAft>
              <a:buClr>
                <a:schemeClr val="accent2"/>
              </a:buClr>
              <a:buSzPct val="100000"/>
              <a:buFontTx/>
              <a:buChar char="▪"/>
              <a:tabLst/>
              <a:defRPr sz="2900" b="0" i="0" u="none" strike="noStrike" cap="none" spc="0" baseline="0">
                <a:solidFill>
                  <a:srgbClr val="000000"/>
                </a:solidFill>
                <a:uFillTx/>
                <a:latin typeface="Garamond"/>
                <a:ea typeface="Garamond"/>
                <a:cs typeface="Garamond"/>
                <a:sym typeface="Garamond"/>
              </a:defRPr>
            </a:lvl9pPr>
          </a:lstStyle>
          <a:p>
            <a:pPr marL="0" indent="0" algn="ctr" hangingPunct="1">
              <a:buClr>
                <a:srgbClr val="666666"/>
              </a:buClr>
              <a:buSzPts val="1680"/>
              <a:buNone/>
            </a:pPr>
            <a:r>
              <a:rPr lang="en-US" sz="2175" b="1" kern="1200" dirty="0">
                <a:solidFill>
                  <a:srgbClr val="0F803F"/>
                </a:solidFill>
              </a:rPr>
              <a:t>Website</a:t>
            </a:r>
            <a:endParaRPr lang="en-US" sz="2175" kern="1200" dirty="0">
              <a:solidFill>
                <a:srgbClr val="0F803F"/>
              </a:solidFill>
            </a:endParaRPr>
          </a:p>
          <a:p>
            <a:pPr marL="0" indent="0" algn="ctr" hangingPunct="1">
              <a:buClr>
                <a:srgbClr val="666666"/>
              </a:buClr>
              <a:buSzPts val="1680"/>
              <a:buNone/>
            </a:pPr>
            <a:r>
              <a:rPr lang="en-US" sz="2175" b="1" kern="1200" dirty="0">
                <a:solidFill>
                  <a:srgbClr val="666666"/>
                </a:solidFill>
              </a:rPr>
              <a:t>districtingsanbruno.org</a:t>
            </a:r>
            <a:endParaRPr lang="en-US" sz="1500" kern="1200" dirty="0">
              <a:solidFill>
                <a:srgbClr val="666666"/>
              </a:solidFill>
            </a:endParaRPr>
          </a:p>
          <a:p>
            <a:pPr marL="0" indent="0" algn="ctr" hangingPunct="1">
              <a:buClr>
                <a:srgbClr val="666666"/>
              </a:buClr>
              <a:buSzPts val="1680"/>
              <a:buNone/>
            </a:pPr>
            <a:r>
              <a:rPr lang="en-US" sz="2175" b="1" kern="1200" dirty="0">
                <a:solidFill>
                  <a:srgbClr val="0F803F"/>
                </a:solidFill>
              </a:rPr>
              <a:t>Phone</a:t>
            </a:r>
            <a:endParaRPr lang="en-US" sz="2175" kern="1200" dirty="0">
              <a:solidFill>
                <a:srgbClr val="0F803F"/>
              </a:solidFill>
            </a:endParaRPr>
          </a:p>
          <a:p>
            <a:pPr marL="0" indent="0" algn="ctr" hangingPunct="1">
              <a:buClr>
                <a:srgbClr val="666666"/>
              </a:buClr>
              <a:buSzPts val="1680"/>
              <a:buNone/>
            </a:pPr>
            <a:r>
              <a:rPr lang="en-US" sz="2175" b="1" kern="1200" dirty="0">
                <a:solidFill>
                  <a:srgbClr val="666666"/>
                </a:solidFill>
              </a:rPr>
              <a:t>(650) 616-7058</a:t>
            </a:r>
          </a:p>
          <a:p>
            <a:pPr marL="0" indent="0" algn="ctr" hangingPunct="1">
              <a:buClr>
                <a:srgbClr val="666666"/>
              </a:buClr>
              <a:buSzPts val="1680"/>
              <a:buNone/>
            </a:pPr>
            <a:r>
              <a:rPr lang="en-US" sz="2175" kern="1200" dirty="0">
                <a:solidFill>
                  <a:srgbClr val="0F803F"/>
                </a:solidFill>
                <a:latin typeface="Open Sans"/>
                <a:ea typeface="Open Sans"/>
                <a:cs typeface="Open Sans"/>
                <a:sym typeface="Open Sans"/>
              </a:rPr>
              <a:t> </a:t>
            </a:r>
            <a:r>
              <a:rPr lang="en-US" sz="2175" b="1" kern="1200" dirty="0">
                <a:solidFill>
                  <a:srgbClr val="0F803F"/>
                </a:solidFill>
              </a:rPr>
              <a:t>Email</a:t>
            </a:r>
            <a:endParaRPr lang="en-US" sz="2175" kern="1200" dirty="0">
              <a:solidFill>
                <a:srgbClr val="0F803F"/>
              </a:solidFill>
            </a:endParaRPr>
          </a:p>
          <a:p>
            <a:pPr marL="0" indent="0" algn="ctr" hangingPunct="1">
              <a:buClr>
                <a:srgbClr val="666666"/>
              </a:buClr>
              <a:buSzPts val="1680"/>
              <a:buNone/>
            </a:pPr>
            <a:r>
              <a:rPr lang="en-US" sz="2175" kern="1200" dirty="0">
                <a:latin typeface="Open Sans" panose="020B0606030504020204" pitchFamily="34" charset="0"/>
              </a:rPr>
              <a:t> </a:t>
            </a:r>
            <a:r>
              <a:rPr lang="en-US" sz="2175" b="1" kern="1200" dirty="0">
                <a:solidFill>
                  <a:srgbClr val="666666"/>
                </a:solidFill>
                <a:hlinkClick r:id="rId2">
                  <a:extLst>
                    <a:ext uri="{A12FA001-AC4F-418D-AE19-62706E023703}">
                      <ahyp:hlinkClr xmlns:ahyp="http://schemas.microsoft.com/office/drawing/2018/hyperlinkcolor" val="tx"/>
                    </a:ext>
                  </a:extLst>
                </a:hlinkClick>
              </a:rPr>
              <a:t>districting@sanbruno.ca.gov</a:t>
            </a:r>
            <a:endParaRPr lang="en-US" sz="2175" b="1" kern="1200" dirty="0">
              <a:solidFill>
                <a:srgbClr val="666666"/>
              </a:solidFill>
            </a:endParaRPr>
          </a:p>
        </p:txBody>
      </p:sp>
      <p:sp>
        <p:nvSpPr>
          <p:cNvPr id="15" name="Google Shape;266;p15">
            <a:extLst>
              <a:ext uri="{FF2B5EF4-FFF2-40B4-BE49-F238E27FC236}">
                <a16:creationId xmlns:a16="http://schemas.microsoft.com/office/drawing/2014/main" id="{8B384244-4950-4213-8F50-E93745433D73}"/>
              </a:ext>
            </a:extLst>
          </p:cNvPr>
          <p:cNvSpPr txBox="1">
            <a:spLocks/>
          </p:cNvSpPr>
          <p:nvPr/>
        </p:nvSpPr>
        <p:spPr>
          <a:xfrm>
            <a:off x="1399032" y="1132875"/>
            <a:ext cx="6083147" cy="742950"/>
          </a:xfrm>
          <a:prstGeom prst="rect">
            <a:avLst/>
          </a:prstGeom>
          <a:noFill/>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spcFirstLastPara="1" wrap="square" lIns="68569" tIns="34275" rIns="68569" bIns="34275" anchor="ctr" anchorCtr="0">
            <a:normAutofit/>
          </a:bodyPr>
          <a:lstStyle>
            <a:lvl1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2060"/>
                </a:solidFill>
                <a:uFillTx/>
                <a:latin typeface="Garamond"/>
                <a:ea typeface="Garamond"/>
                <a:cs typeface="Garamond"/>
                <a:sym typeface="Garamond"/>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2060"/>
                </a:solidFill>
                <a:uFillTx/>
                <a:latin typeface="Garamond"/>
                <a:ea typeface="Garamond"/>
                <a:cs typeface="Garamond"/>
                <a:sym typeface="Garamond"/>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2060"/>
                </a:solidFill>
                <a:uFillTx/>
                <a:latin typeface="Garamond"/>
                <a:ea typeface="Garamond"/>
                <a:cs typeface="Garamond"/>
                <a:sym typeface="Garamond"/>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2060"/>
                </a:solidFill>
                <a:uFillTx/>
                <a:latin typeface="Garamond"/>
                <a:ea typeface="Garamond"/>
                <a:cs typeface="Garamond"/>
                <a:sym typeface="Garamond"/>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2060"/>
                </a:solidFill>
                <a:uFillTx/>
                <a:latin typeface="Garamond"/>
                <a:ea typeface="Garamond"/>
                <a:cs typeface="Garamond"/>
                <a:sym typeface="Garamond"/>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2060"/>
                </a:solidFill>
                <a:uFillTx/>
                <a:latin typeface="Garamond"/>
                <a:ea typeface="Garamond"/>
                <a:cs typeface="Garamond"/>
                <a:sym typeface="Garamond"/>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2060"/>
                </a:solidFill>
                <a:uFillTx/>
                <a:latin typeface="Garamond"/>
                <a:ea typeface="Garamond"/>
                <a:cs typeface="Garamond"/>
                <a:sym typeface="Garamond"/>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2060"/>
                </a:solidFill>
                <a:uFillTx/>
                <a:latin typeface="Garamond"/>
                <a:ea typeface="Garamond"/>
                <a:cs typeface="Garamond"/>
                <a:sym typeface="Garamond"/>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2060"/>
                </a:solidFill>
                <a:uFillTx/>
                <a:latin typeface="Garamond"/>
                <a:ea typeface="Garamond"/>
                <a:cs typeface="Garamond"/>
                <a:sym typeface="Garamond"/>
              </a:defRPr>
            </a:lvl9pPr>
          </a:lstStyle>
          <a:p>
            <a:pPr hangingPunct="1">
              <a:buClr>
                <a:srgbClr val="666666"/>
              </a:buClr>
              <a:buSzPts val="3600"/>
            </a:pPr>
            <a:r>
              <a:rPr lang="en-US" sz="3000" b="1" kern="1200" dirty="0">
                <a:solidFill>
                  <a:srgbClr val="0F803F"/>
                </a:solidFill>
              </a:rPr>
              <a:t>Share Your Thoughts</a:t>
            </a:r>
            <a:endParaRPr lang="en-US" sz="3000" kern="1200" dirty="0">
              <a:solidFill>
                <a:srgbClr val="0F803F"/>
              </a:solidFill>
            </a:endParaRPr>
          </a:p>
        </p:txBody>
      </p:sp>
      <p:cxnSp>
        <p:nvCxnSpPr>
          <p:cNvPr id="16" name="Google Shape;270;p15">
            <a:extLst>
              <a:ext uri="{FF2B5EF4-FFF2-40B4-BE49-F238E27FC236}">
                <a16:creationId xmlns:a16="http://schemas.microsoft.com/office/drawing/2014/main" id="{145546DA-737A-4419-805A-E3D6410D3B73}"/>
              </a:ext>
            </a:extLst>
          </p:cNvPr>
          <p:cNvCxnSpPr>
            <a:cxnSpLocks/>
          </p:cNvCxnSpPr>
          <p:nvPr/>
        </p:nvCxnSpPr>
        <p:spPr>
          <a:xfrm>
            <a:off x="3247010" y="1972917"/>
            <a:ext cx="2279231" cy="0"/>
          </a:xfrm>
          <a:prstGeom prst="straightConnector1">
            <a:avLst/>
          </a:prstGeom>
          <a:noFill/>
          <a:ln w="9525" cap="flat" cmpd="sng">
            <a:solidFill>
              <a:srgbClr val="002060"/>
            </a:solidFill>
            <a:prstDash val="solid"/>
            <a:round/>
            <a:headEnd type="none" w="med" len="med"/>
            <a:tailEnd type="none" w="med" len="med"/>
          </a:ln>
        </p:spPr>
      </p:cxnSp>
    </p:spTree>
    <p:extLst>
      <p:ext uri="{BB962C8B-B14F-4D97-AF65-F5344CB8AC3E}">
        <p14:creationId xmlns:p14="http://schemas.microsoft.com/office/powerpoint/2010/main" val="18277924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Slide Number Placeholder 5"/>
          <p:cNvSpPr txBox="1">
            <a:spLocks noGrp="1"/>
          </p:cNvSpPr>
          <p:nvPr>
            <p:ph type="sldNum" sz="quarter" idx="2"/>
          </p:nvPr>
        </p:nvSpPr>
        <p:spPr>
          <a:xfrm>
            <a:off x="8600536" y="6468188"/>
            <a:ext cx="533401" cy="2819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fontScale="92500" lnSpcReduction="10000"/>
          </a:bodyPr>
          <a:lstStyle/>
          <a:p>
            <a:fld id="{86CB4B4D-7CA3-9044-876B-883B54F8677D}" type="slidenum">
              <a:rPr/>
              <a:t>16</a:t>
            </a:fld>
            <a:endParaRPr/>
          </a:p>
        </p:txBody>
      </p:sp>
      <p:sp>
        <p:nvSpPr>
          <p:cNvPr id="10" name="Content Placeholder 2">
            <a:extLst>
              <a:ext uri="{FF2B5EF4-FFF2-40B4-BE49-F238E27FC236}">
                <a16:creationId xmlns:a16="http://schemas.microsoft.com/office/drawing/2014/main" id="{3FBDBAAD-C5E4-426E-B8F0-7333F86C58FF}"/>
              </a:ext>
            </a:extLst>
          </p:cNvPr>
          <p:cNvSpPr txBox="1">
            <a:spLocks/>
          </p:cNvSpPr>
          <p:nvPr/>
        </p:nvSpPr>
        <p:spPr>
          <a:xfrm>
            <a:off x="4261222" y="957154"/>
            <a:ext cx="4577978" cy="1460063"/>
          </a:xfrm>
          <a:prstGeom prst="rect">
            <a:avLst/>
          </a:prstGeom>
        </p:spPr>
        <p:txBody>
          <a:bodyPr/>
          <a:lstStyle>
            <a:lvl1pPr marL="320040" marR="0" indent="-320040" algn="l" defTabSz="914400" rtl="0" latinLnBrk="0">
              <a:lnSpc>
                <a:spcPct val="100000"/>
              </a:lnSpc>
              <a:spcBef>
                <a:spcPts val="700"/>
              </a:spcBef>
              <a:spcAft>
                <a:spcPts val="0"/>
              </a:spcAft>
              <a:buClr>
                <a:schemeClr val="accent2"/>
              </a:buClr>
              <a:buSzPct val="60000"/>
              <a:buFontTx/>
              <a:buChar char="◻"/>
              <a:tabLst/>
              <a:defRPr sz="2900" b="0" i="0" u="none" strike="noStrike" cap="none" spc="0" baseline="0">
                <a:solidFill>
                  <a:srgbClr val="000000"/>
                </a:solidFill>
                <a:uFillTx/>
                <a:latin typeface="Garamond"/>
                <a:ea typeface="Garamond"/>
                <a:cs typeface="Garamond"/>
                <a:sym typeface="Garamond"/>
              </a:defRPr>
            </a:lvl1pPr>
            <a:lvl2pPr marL="671732" marR="0" indent="-305972" algn="l" defTabSz="914400" rtl="0" latinLnBrk="0">
              <a:lnSpc>
                <a:spcPct val="100000"/>
              </a:lnSpc>
              <a:spcBef>
                <a:spcPts val="700"/>
              </a:spcBef>
              <a:spcAft>
                <a:spcPts val="0"/>
              </a:spcAft>
              <a:buClr>
                <a:schemeClr val="accent2"/>
              </a:buClr>
              <a:buSzPct val="70000"/>
              <a:buFontTx/>
              <a:buChar char=""/>
              <a:tabLst/>
              <a:defRPr sz="2900" b="0" i="0" u="none" strike="noStrike" cap="none" spc="0" baseline="0">
                <a:solidFill>
                  <a:srgbClr val="000000"/>
                </a:solidFill>
                <a:uFillTx/>
                <a:latin typeface="Garamond"/>
                <a:ea typeface="Garamond"/>
                <a:cs typeface="Garamond"/>
                <a:sym typeface="Garamond"/>
              </a:defRPr>
            </a:lvl2pPr>
            <a:lvl3pPr marL="974034" marR="0" indent="-288234" algn="l" defTabSz="914400" rtl="0" latinLnBrk="0">
              <a:lnSpc>
                <a:spcPct val="100000"/>
              </a:lnSpc>
              <a:spcBef>
                <a:spcPts val="700"/>
              </a:spcBef>
              <a:spcAft>
                <a:spcPts val="0"/>
              </a:spcAft>
              <a:buClr>
                <a:schemeClr val="accent2"/>
              </a:buClr>
              <a:buSzPct val="75000"/>
              <a:buFontTx/>
              <a:buChar char="■"/>
              <a:tabLst/>
              <a:defRPr sz="2900" b="0" i="0" u="none" strike="noStrike" cap="none" spc="0" baseline="0">
                <a:solidFill>
                  <a:srgbClr val="000000"/>
                </a:solidFill>
                <a:uFillTx/>
                <a:latin typeface="Garamond"/>
                <a:ea typeface="Garamond"/>
                <a:cs typeface="Garamond"/>
                <a:sym typeface="Garamond"/>
              </a:defRPr>
            </a:lvl3pPr>
            <a:lvl4pPr marL="1474469" marR="0" indent="-331469" algn="l" defTabSz="914400" rtl="0" latinLnBrk="0">
              <a:lnSpc>
                <a:spcPct val="100000"/>
              </a:lnSpc>
              <a:spcBef>
                <a:spcPts val="700"/>
              </a:spcBef>
              <a:spcAft>
                <a:spcPts val="0"/>
              </a:spcAft>
              <a:buClr>
                <a:schemeClr val="accent2"/>
              </a:buClr>
              <a:buSzPct val="75000"/>
              <a:buFontTx/>
              <a:buChar char="■"/>
              <a:tabLst/>
              <a:defRPr sz="2900" b="0" i="0" u="none" strike="noStrike" cap="none" spc="0" baseline="0">
                <a:solidFill>
                  <a:srgbClr val="000000"/>
                </a:solidFill>
                <a:uFillTx/>
                <a:latin typeface="Garamond"/>
                <a:ea typeface="Garamond"/>
                <a:cs typeface="Garamond"/>
                <a:sym typeface="Garamond"/>
              </a:defRPr>
            </a:lvl4pPr>
            <a:lvl5pPr marL="1931670" marR="0" indent="-331470" algn="l" defTabSz="914400" rtl="0" latinLnBrk="0">
              <a:lnSpc>
                <a:spcPct val="100000"/>
              </a:lnSpc>
              <a:spcBef>
                <a:spcPts val="700"/>
              </a:spcBef>
              <a:spcAft>
                <a:spcPts val="0"/>
              </a:spcAft>
              <a:buClr>
                <a:schemeClr val="accent2"/>
              </a:buClr>
              <a:buSzPct val="65000"/>
              <a:buFontTx/>
              <a:buChar char="■"/>
              <a:tabLst/>
              <a:defRPr sz="2900" b="0" i="0" u="none" strike="noStrike" cap="none" spc="0" baseline="0">
                <a:solidFill>
                  <a:srgbClr val="000000"/>
                </a:solidFill>
                <a:uFillTx/>
                <a:latin typeface="Garamond"/>
                <a:ea typeface="Garamond"/>
                <a:cs typeface="Garamond"/>
                <a:sym typeface="Garamond"/>
              </a:defRPr>
            </a:lvl5pPr>
            <a:lvl6pPr marL="2242820" marR="0" indent="-368300" algn="l" defTabSz="914400" rtl="0" latinLnBrk="0">
              <a:lnSpc>
                <a:spcPct val="100000"/>
              </a:lnSpc>
              <a:spcBef>
                <a:spcPts val="700"/>
              </a:spcBef>
              <a:spcAft>
                <a:spcPts val="0"/>
              </a:spcAft>
              <a:buClr>
                <a:schemeClr val="accent2"/>
              </a:buClr>
              <a:buSzPct val="100000"/>
              <a:buFontTx/>
              <a:buChar char="▪"/>
              <a:tabLst/>
              <a:defRPr sz="2900" b="0" i="0" u="none" strike="noStrike" cap="none" spc="0" baseline="0">
                <a:solidFill>
                  <a:srgbClr val="000000"/>
                </a:solidFill>
                <a:uFillTx/>
                <a:latin typeface="Garamond"/>
                <a:ea typeface="Garamond"/>
                <a:cs typeface="Garamond"/>
                <a:sym typeface="Garamond"/>
              </a:defRPr>
            </a:lvl6pPr>
            <a:lvl7pPr marL="2517139" marR="0" indent="-368300" algn="l" defTabSz="914400" rtl="0" latinLnBrk="0">
              <a:lnSpc>
                <a:spcPct val="100000"/>
              </a:lnSpc>
              <a:spcBef>
                <a:spcPts val="700"/>
              </a:spcBef>
              <a:spcAft>
                <a:spcPts val="0"/>
              </a:spcAft>
              <a:buClr>
                <a:schemeClr val="accent2"/>
              </a:buClr>
              <a:buSzPct val="100000"/>
              <a:buFontTx/>
              <a:buChar char="▪"/>
              <a:tabLst/>
              <a:defRPr sz="2900" b="0" i="0" u="none" strike="noStrike" cap="none" spc="0" baseline="0">
                <a:solidFill>
                  <a:srgbClr val="000000"/>
                </a:solidFill>
                <a:uFillTx/>
                <a:latin typeface="Garamond"/>
                <a:ea typeface="Garamond"/>
                <a:cs typeface="Garamond"/>
                <a:sym typeface="Garamond"/>
              </a:defRPr>
            </a:lvl7pPr>
            <a:lvl8pPr marL="2791460" marR="0" indent="-368300" algn="l" defTabSz="914400" rtl="0" latinLnBrk="0">
              <a:lnSpc>
                <a:spcPct val="100000"/>
              </a:lnSpc>
              <a:spcBef>
                <a:spcPts val="700"/>
              </a:spcBef>
              <a:spcAft>
                <a:spcPts val="0"/>
              </a:spcAft>
              <a:buClr>
                <a:schemeClr val="accent2"/>
              </a:buClr>
              <a:buSzPct val="100000"/>
              <a:buFontTx/>
              <a:buChar char="▪"/>
              <a:tabLst/>
              <a:defRPr sz="2900" b="0" i="0" u="none" strike="noStrike" cap="none" spc="0" baseline="0">
                <a:solidFill>
                  <a:srgbClr val="000000"/>
                </a:solidFill>
                <a:uFillTx/>
                <a:latin typeface="Garamond"/>
                <a:ea typeface="Garamond"/>
                <a:cs typeface="Garamond"/>
                <a:sym typeface="Garamond"/>
              </a:defRPr>
            </a:lvl8pPr>
            <a:lvl9pPr marL="3065779" marR="0" indent="-368300" algn="l" defTabSz="914400" rtl="0" latinLnBrk="0">
              <a:lnSpc>
                <a:spcPct val="100000"/>
              </a:lnSpc>
              <a:spcBef>
                <a:spcPts val="700"/>
              </a:spcBef>
              <a:spcAft>
                <a:spcPts val="0"/>
              </a:spcAft>
              <a:buClr>
                <a:schemeClr val="accent2"/>
              </a:buClr>
              <a:buSzPct val="100000"/>
              <a:buFontTx/>
              <a:buChar char="▪"/>
              <a:tabLst/>
              <a:defRPr sz="2900" b="0" i="0" u="none" strike="noStrike" cap="none" spc="0" baseline="0">
                <a:solidFill>
                  <a:srgbClr val="000000"/>
                </a:solidFill>
                <a:uFillTx/>
                <a:latin typeface="Garamond"/>
                <a:ea typeface="Garamond"/>
                <a:cs typeface="Garamond"/>
                <a:sym typeface="Garamond"/>
              </a:defRPr>
            </a:lvl9pPr>
          </a:lstStyle>
          <a:p>
            <a:pPr>
              <a:buFont typeface="Wingdings" panose="05000000000000000000" pitchFamily="2" charset="2"/>
              <a:buChar char="§"/>
            </a:pPr>
            <a:endParaRPr lang="en-US" sz="1800" dirty="0">
              <a:solidFill>
                <a:srgbClr val="002060"/>
              </a:solidFill>
            </a:endParaRPr>
          </a:p>
        </p:txBody>
      </p:sp>
      <p:sp>
        <p:nvSpPr>
          <p:cNvPr id="9" name="Title 1">
            <a:extLst>
              <a:ext uri="{FF2B5EF4-FFF2-40B4-BE49-F238E27FC236}">
                <a16:creationId xmlns:a16="http://schemas.microsoft.com/office/drawing/2014/main" id="{AE866142-E7DC-4404-9A0B-03B9B022DB8A}"/>
              </a:ext>
            </a:extLst>
          </p:cNvPr>
          <p:cNvSpPr>
            <a:spLocks noGrp="1"/>
          </p:cNvSpPr>
          <p:nvPr>
            <p:ph type="title"/>
          </p:nvPr>
        </p:nvSpPr>
        <p:spPr>
          <a:xfrm>
            <a:off x="304800" y="1407656"/>
            <a:ext cx="8461248" cy="3699366"/>
          </a:xfrm>
        </p:spPr>
        <p:txBody>
          <a:bodyPr>
            <a:normAutofit fontScale="90000"/>
          </a:bodyPr>
          <a:lstStyle/>
          <a:p>
            <a:pPr lvl="2" algn="l">
              <a:spcAft>
                <a:spcPts val="600"/>
              </a:spcAft>
              <a:buClr>
                <a:srgbClr val="002060"/>
              </a:buClr>
              <a:buSzPts val="1440"/>
            </a:pPr>
            <a:r>
              <a:rPr lang="en-US" sz="4000" b="1" dirty="0"/>
              <a:t>		IV. District Map Options</a:t>
            </a:r>
            <a:br>
              <a:rPr lang="en-US" sz="4000" b="1" dirty="0"/>
            </a:br>
            <a:br>
              <a:rPr lang="en-US" sz="4000" b="1" dirty="0"/>
            </a:br>
            <a:r>
              <a:rPr lang="en-US" sz="3100" dirty="0">
                <a:solidFill>
                  <a:srgbClr val="002060"/>
                </a:solidFill>
                <a:latin typeface="Garamond"/>
                <a:sym typeface="Garamond"/>
              </a:rPr>
              <a:t>-Adopt a 4-District Map</a:t>
            </a:r>
            <a:br>
              <a:rPr lang="en-US" sz="3100" dirty="0"/>
            </a:br>
            <a:r>
              <a:rPr lang="en-US" sz="3100" dirty="0"/>
              <a:t>	</a:t>
            </a:r>
            <a:r>
              <a:rPr lang="en-US" sz="3100" b="1" dirty="0">
                <a:solidFill>
                  <a:srgbClr val="002060"/>
                </a:solidFill>
                <a:latin typeface="Garamond"/>
                <a:sym typeface="Garamond"/>
              </a:rPr>
              <a:t>or</a:t>
            </a:r>
            <a:br>
              <a:rPr lang="en-US" sz="3100" b="1" dirty="0">
                <a:solidFill>
                  <a:srgbClr val="002060"/>
                </a:solidFill>
                <a:latin typeface="Garamond"/>
                <a:sym typeface="Garamond"/>
              </a:rPr>
            </a:br>
            <a:r>
              <a:rPr lang="en-US" sz="3100" dirty="0">
                <a:solidFill>
                  <a:srgbClr val="002060"/>
                </a:solidFill>
                <a:latin typeface="Garamond"/>
                <a:sym typeface="Garamond"/>
              </a:rPr>
              <a:t>-Adopt a 4-District Map </a:t>
            </a:r>
            <a:r>
              <a:rPr lang="en-US" sz="3100" u="sng" dirty="0">
                <a:solidFill>
                  <a:srgbClr val="002060"/>
                </a:solidFill>
                <a:latin typeface="Garamond"/>
                <a:sym typeface="Garamond"/>
              </a:rPr>
              <a:t>and</a:t>
            </a:r>
            <a:r>
              <a:rPr lang="en-US" sz="3100" dirty="0">
                <a:solidFill>
                  <a:srgbClr val="002060"/>
                </a:solidFill>
                <a:latin typeface="Garamond"/>
                <a:sym typeface="Garamond"/>
              </a:rPr>
              <a:t> an Alternative 5-District Map</a:t>
            </a:r>
            <a:br>
              <a:rPr lang="en-US" sz="4000" b="1" dirty="0">
                <a:solidFill>
                  <a:srgbClr val="002060"/>
                </a:solidFill>
                <a:latin typeface="Garamond"/>
                <a:sym typeface="Garamond"/>
              </a:rPr>
            </a:br>
            <a:r>
              <a:rPr lang="en-US" sz="4000" b="1" dirty="0"/>
              <a:t> </a:t>
            </a:r>
          </a:p>
        </p:txBody>
      </p:sp>
      <p:sp>
        <p:nvSpPr>
          <p:cNvPr id="2" name="TextBox 1">
            <a:extLst>
              <a:ext uri="{FF2B5EF4-FFF2-40B4-BE49-F238E27FC236}">
                <a16:creationId xmlns:a16="http://schemas.microsoft.com/office/drawing/2014/main" id="{5F377778-D718-47C2-809C-B8A296B68323}"/>
              </a:ext>
            </a:extLst>
          </p:cNvPr>
          <p:cNvSpPr txBox="1"/>
          <p:nvPr/>
        </p:nvSpPr>
        <p:spPr>
          <a:xfrm>
            <a:off x="583660" y="5107022"/>
            <a:ext cx="7733489"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1" u="none" strike="noStrike" cap="none" spc="0" normalizeH="0" baseline="0" dirty="0">
                <a:ln>
                  <a:noFill/>
                </a:ln>
                <a:solidFill>
                  <a:srgbClr val="000000"/>
                </a:solidFill>
                <a:effectLst/>
                <a:uFillTx/>
                <a:latin typeface="Tw Cen MT"/>
                <a:ea typeface="Tw Cen MT"/>
                <a:cs typeface="Tw Cen MT"/>
                <a:sym typeface="Tw Cen MT"/>
              </a:rPr>
              <a:t>By: Jovan Grogan, City Manager</a:t>
            </a:r>
          </a:p>
        </p:txBody>
      </p:sp>
    </p:spTree>
    <p:extLst>
      <p:ext uri="{BB962C8B-B14F-4D97-AF65-F5344CB8AC3E}">
        <p14:creationId xmlns:p14="http://schemas.microsoft.com/office/powerpoint/2010/main" val="3327943479"/>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3CA93BD-A4AB-413C-9AFE-22550FB0E292}"/>
              </a:ext>
            </a:extLst>
          </p:cNvPr>
          <p:cNvPicPr>
            <a:picLocks noChangeAspect="1"/>
          </p:cNvPicPr>
          <p:nvPr/>
        </p:nvPicPr>
        <p:blipFill rotWithShape="1">
          <a:blip r:embed="rId3">
            <a:alphaModFix amt="20000"/>
            <a:extLst>
              <a:ext uri="{BEBA8EAE-BF5A-486C-A8C5-ECC9F3942E4B}">
                <a14:imgProps xmlns:a14="http://schemas.microsoft.com/office/drawing/2010/main">
                  <a14:imgLayer r:embed="rId4">
                    <a14:imgEffect>
                      <a14:colorTemperature colorTemp="5300"/>
                    </a14:imgEffect>
                  </a14:imgLayer>
                </a14:imgProps>
              </a:ext>
            </a:extLst>
          </a:blip>
          <a:srcRect l="13068" r="9928" b="7692"/>
          <a:stretch/>
        </p:blipFill>
        <p:spPr>
          <a:xfrm>
            <a:off x="0" y="1243399"/>
            <a:ext cx="9144000" cy="5662464"/>
          </a:xfrm>
          <a:prstGeom prst="rect">
            <a:avLst/>
          </a:prstGeom>
          <a:ln>
            <a:noFill/>
          </a:ln>
        </p:spPr>
      </p:pic>
      <p:sp>
        <p:nvSpPr>
          <p:cNvPr id="2" name="Title 1">
            <a:extLst>
              <a:ext uri="{FF2B5EF4-FFF2-40B4-BE49-F238E27FC236}">
                <a16:creationId xmlns:a16="http://schemas.microsoft.com/office/drawing/2014/main" id="{787DF00E-1D64-4D3B-889E-077461BC89FC}"/>
              </a:ext>
            </a:extLst>
          </p:cNvPr>
          <p:cNvSpPr>
            <a:spLocks noGrp="1"/>
          </p:cNvSpPr>
          <p:nvPr>
            <p:ph type="title"/>
          </p:nvPr>
        </p:nvSpPr>
        <p:spPr/>
        <p:txBody>
          <a:bodyPr>
            <a:normAutofit fontScale="90000"/>
          </a:bodyPr>
          <a:lstStyle/>
          <a:p>
            <a:r>
              <a:rPr lang="en-US" dirty="0"/>
              <a:t>District Elections for the City of San Bruno</a:t>
            </a:r>
          </a:p>
        </p:txBody>
      </p:sp>
      <p:sp>
        <p:nvSpPr>
          <p:cNvPr id="7" name="Rectangle 6">
            <a:extLst>
              <a:ext uri="{FF2B5EF4-FFF2-40B4-BE49-F238E27FC236}">
                <a16:creationId xmlns:a16="http://schemas.microsoft.com/office/drawing/2014/main" id="{00A16B13-9D64-486A-A695-DFE01FE2F050}"/>
              </a:ext>
            </a:extLst>
          </p:cNvPr>
          <p:cNvSpPr/>
          <p:nvPr/>
        </p:nvSpPr>
        <p:spPr>
          <a:xfrm>
            <a:off x="5638800" y="966400"/>
            <a:ext cx="3505200" cy="276999"/>
          </a:xfrm>
          <a:prstGeom prst="rect">
            <a:avLst/>
          </a:prstGeom>
        </p:spPr>
        <p:txBody>
          <a:bodyPr wrap="square">
            <a:spAutoFit/>
          </a:bodyPr>
          <a:lstStyle/>
          <a:p>
            <a:pPr marL="685800" marR="0" lvl="2"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white">
                    <a:lumMod val="95000"/>
                  </a:prstClr>
                </a:solidFill>
                <a:effectLst/>
                <a:uLnTx/>
                <a:uFillTx/>
                <a:latin typeface="Gill Sans MT"/>
                <a:ea typeface="+mn-ea"/>
                <a:cs typeface="+mn-cs"/>
                <a:hlinkClick r:id="rId5">
                  <a:extLst>
                    <a:ext uri="{A12FA001-AC4F-418D-AE19-62706E023703}">
                      <ahyp:hlinkClr xmlns:ahyp="http://schemas.microsoft.com/office/drawing/2018/hyperlinkcolor" val="tx"/>
                    </a:ext>
                  </a:extLst>
                </a:hlinkClick>
              </a:rPr>
              <a:t>districtingsanbruno.org</a:t>
            </a:r>
            <a:endParaRPr kumimoji="0" lang="en-US" sz="1200" b="0" i="1" u="none" strike="noStrike" kern="1200" cap="none" spc="0" normalizeH="0" baseline="0" noProof="0" dirty="0">
              <a:ln>
                <a:noFill/>
              </a:ln>
              <a:solidFill>
                <a:prstClr val="white">
                  <a:lumMod val="95000"/>
                </a:prstClr>
              </a:solidFill>
              <a:effectLst/>
              <a:uLnTx/>
              <a:uFillTx/>
              <a:latin typeface="Gill Sans MT"/>
              <a:ea typeface="+mn-ea"/>
              <a:cs typeface="+mn-cs"/>
            </a:endParaRPr>
          </a:p>
        </p:txBody>
      </p:sp>
      <p:sp>
        <p:nvSpPr>
          <p:cNvPr id="6" name="Content Placeholder 5">
            <a:extLst>
              <a:ext uri="{FF2B5EF4-FFF2-40B4-BE49-F238E27FC236}">
                <a16:creationId xmlns:a16="http://schemas.microsoft.com/office/drawing/2014/main" id="{ED2DDA03-CE97-47BD-A08C-CE89EDA6BDB1}"/>
              </a:ext>
            </a:extLst>
          </p:cNvPr>
          <p:cNvSpPr txBox="1">
            <a:spLocks/>
          </p:cNvSpPr>
          <p:nvPr/>
        </p:nvSpPr>
        <p:spPr>
          <a:xfrm>
            <a:off x="0" y="1157352"/>
            <a:ext cx="8801100" cy="4885877"/>
          </a:xfrm>
          <a:prstGeom prst="rect">
            <a:avLst/>
          </a:prstGeom>
        </p:spPr>
        <p:txBody>
          <a:bodyPr vert="horz">
            <a:noAutofit/>
          </a:bodyPr>
          <a:lstStyle>
            <a:lvl1pPr marL="320040" indent="-320040" algn="l" rtl="0" eaLnBrk="1" latinLnBrk="0" hangingPunct="1">
              <a:spcBef>
                <a:spcPts val="600"/>
              </a:spcBef>
              <a:spcAft>
                <a:spcPts val="600"/>
              </a:spcAft>
              <a:buClr>
                <a:srgbClr val="FF961E"/>
              </a:buClr>
              <a:buSzPct val="70000"/>
              <a:buFont typeface="Wingdings 3" pitchFamily="18" charset="2"/>
              <a:buChar char=""/>
              <a:defRPr kumimoji="0" sz="2900" kern="1200">
                <a:solidFill>
                  <a:schemeClr val="tx1"/>
                </a:solidFill>
                <a:latin typeface="Calibri" pitchFamily="34" charset="0"/>
                <a:ea typeface="+mn-ea"/>
                <a:cs typeface="+mn-cs"/>
              </a:defRPr>
            </a:lvl1pPr>
            <a:lvl2pPr marL="640080" indent="-274320" algn="l" rtl="0" eaLnBrk="1" latinLnBrk="0" hangingPunct="1">
              <a:spcBef>
                <a:spcPts val="600"/>
              </a:spcBef>
              <a:spcAft>
                <a:spcPts val="600"/>
              </a:spcAft>
              <a:buClr>
                <a:srgbClr val="008000"/>
              </a:buClr>
              <a:buSzPct val="70000"/>
              <a:buFont typeface="Wingdings" pitchFamily="2" charset="2"/>
              <a:buChar char=""/>
              <a:defRPr kumimoji="0" sz="2600" kern="1200">
                <a:solidFill>
                  <a:schemeClr val="accent6">
                    <a:lumMod val="50000"/>
                  </a:schemeClr>
                </a:solidFill>
                <a:latin typeface="Calibri" pitchFamily="34" charset="0"/>
                <a:ea typeface="+mn-ea"/>
                <a:cs typeface="+mn-cs"/>
              </a:defRPr>
            </a:lvl2pPr>
            <a:lvl3pPr marL="914400" indent="-228600" algn="l" rtl="0" eaLnBrk="1" latinLnBrk="0" hangingPunct="1">
              <a:spcBef>
                <a:spcPts val="600"/>
              </a:spcBef>
              <a:spcAft>
                <a:spcPts val="300"/>
              </a:spcAft>
              <a:buClr>
                <a:srgbClr val="5A63BE"/>
              </a:buClr>
              <a:buSzPct val="100000"/>
              <a:buFont typeface="Arial" pitchFamily="34" charset="0"/>
              <a:buChar char="•"/>
              <a:defRPr kumimoji="0" sz="2300" kern="1200">
                <a:solidFill>
                  <a:schemeClr val="tx1"/>
                </a:solidFill>
                <a:latin typeface="Calibri" pitchFamily="34" charset="0"/>
                <a:ea typeface="+mn-ea"/>
                <a:cs typeface="+mn-cs"/>
              </a:defRPr>
            </a:lvl3pPr>
            <a:lvl4pPr marL="1371600" indent="-228600" algn="l" rtl="0" eaLnBrk="1" latinLnBrk="0" hangingPunct="1">
              <a:spcBef>
                <a:spcPts val="600"/>
              </a:spcBef>
              <a:spcAft>
                <a:spcPts val="300"/>
              </a:spcAft>
              <a:buClr>
                <a:schemeClr val="tx1"/>
              </a:buClr>
              <a:buSzPct val="75000"/>
              <a:buFont typeface="Wingdings"/>
              <a:buChar char=""/>
              <a:defRPr kumimoji="0" sz="2000" kern="1200">
                <a:solidFill>
                  <a:schemeClr val="accent2"/>
                </a:solidFill>
                <a:latin typeface="Calibri" pitchFamily="34" charset="0"/>
                <a:ea typeface="+mn-ea"/>
                <a:cs typeface="+mn-cs"/>
              </a:defRPr>
            </a:lvl4pPr>
            <a:lvl5pPr marL="1828800" indent="-228600" algn="l" rtl="0" eaLnBrk="1" latinLnBrk="0" hangingPunct="1">
              <a:spcBef>
                <a:spcPts val="600"/>
              </a:spcBef>
              <a:spcAft>
                <a:spcPts val="300"/>
              </a:spcAft>
              <a:buClr>
                <a:schemeClr val="accent1"/>
              </a:buClr>
              <a:buSzPct val="65000"/>
              <a:buFont typeface="Wingdings"/>
              <a:buChar char=""/>
              <a:defRPr kumimoji="0" sz="2000" kern="1200">
                <a:solidFill>
                  <a:schemeClr val="tx1"/>
                </a:solidFill>
                <a:latin typeface="Calibri" pitchFamily="34" charset="0"/>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300"/>
              </a:spcBef>
              <a:spcAft>
                <a:spcPts val="600"/>
              </a:spcAft>
              <a:buClr>
                <a:srgbClr val="FF961E"/>
              </a:buClr>
              <a:buSzPct val="70000"/>
              <a:buNone/>
              <a:tabLst/>
              <a:defRPr/>
            </a:pPr>
            <a:r>
              <a:rPr kumimoji="0" lang="en-US" sz="2300" b="0" i="0" u="none" strike="noStrike" kern="1200" cap="none" spc="0" normalizeH="0" baseline="0" noProof="0" dirty="0">
                <a:ln>
                  <a:noFill/>
                </a:ln>
                <a:solidFill>
                  <a:srgbClr val="333333"/>
                </a:solidFill>
                <a:effectLst/>
                <a:uLnTx/>
                <a:uFillTx/>
                <a:latin typeface="Arial" panose="020B0604020202020204" pitchFamily="34" charset="0"/>
                <a:ea typeface="Calibri" panose="020F0502020204030204" pitchFamily="34" charset="0"/>
                <a:cs typeface="Arial" panose="020B0604020202020204" pitchFamily="34" charset="0"/>
              </a:rPr>
              <a:t>Districting in San Bruno  -- </a:t>
            </a:r>
            <a:r>
              <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Calibri" panose="020F0502020204030204" pitchFamily="34" charset="0"/>
                <a:cs typeface="Arial" panose="020B0604020202020204" pitchFamily="34" charset="0"/>
              </a:rPr>
              <a:t>Two Efforts Underway Simultaneously</a:t>
            </a:r>
          </a:p>
          <a:p>
            <a:pPr marL="320040" marR="0" lvl="0" indent="-320040" algn="l" defTabSz="914400" rtl="0" eaLnBrk="1" fontAlgn="auto" latinLnBrk="0" hangingPunct="1">
              <a:lnSpc>
                <a:spcPct val="100000"/>
              </a:lnSpc>
              <a:spcBef>
                <a:spcPts val="300"/>
              </a:spcBef>
              <a:spcAft>
                <a:spcPts val="600"/>
              </a:spcAft>
              <a:buClr>
                <a:srgbClr val="FF961E"/>
              </a:buClr>
              <a:buSzPct val="70000"/>
              <a:buFont typeface="Wingdings 3" pitchFamily="18" charset="2"/>
              <a:buChar char=""/>
              <a:tabLst/>
              <a:defRPr/>
            </a:pPr>
            <a:endParaRPr kumimoji="0" lang="en-US" sz="100" b="1" i="0" u="none" strike="noStrike" kern="1200" cap="none" spc="0" normalizeH="0" baseline="0" noProof="0" dirty="0">
              <a:ln>
                <a:noFill/>
              </a:ln>
              <a:solidFill>
                <a:srgbClr val="333333"/>
              </a:solidFill>
              <a:effectLst/>
              <a:uLnTx/>
              <a:uFillTx/>
              <a:latin typeface="Arial" panose="020B0604020202020204" pitchFamily="34" charset="0"/>
              <a:ea typeface="Calibri" panose="020F0502020204030204" pitchFamily="34" charset="0"/>
              <a:cs typeface="Arial" panose="020B0604020202020204" pitchFamily="34" charset="0"/>
            </a:endParaRPr>
          </a:p>
          <a:p>
            <a:pPr marL="937260" lvl="2" indent="-342900">
              <a:spcBef>
                <a:spcPts val="300"/>
              </a:spcBef>
              <a:buClr>
                <a:srgbClr val="FF961E"/>
              </a:buClr>
              <a:buFont typeface="Wingdings" panose="05000000000000000000" pitchFamily="2" charset="2"/>
              <a:buChar char="q"/>
            </a:pPr>
            <a:r>
              <a:rPr lang="en-US" sz="2400" b="1" dirty="0">
                <a:solidFill>
                  <a:srgbClr val="333333"/>
                </a:solidFill>
                <a:latin typeface="Arial" panose="020B0604020202020204" pitchFamily="34" charset="0"/>
                <a:ea typeface="Calibri" panose="020F0502020204030204" pitchFamily="34" charset="0"/>
                <a:cs typeface="Arial" panose="020B0604020202020204" pitchFamily="34" charset="0"/>
              </a:rPr>
              <a:t>Establishment of City Council Districts</a:t>
            </a:r>
          </a:p>
          <a:p>
            <a:pPr marL="1394460" lvl="3" indent="-342900">
              <a:spcBef>
                <a:spcPts val="300"/>
              </a:spcBef>
              <a:buClr>
                <a:srgbClr val="FF961E"/>
              </a:buClr>
              <a:buSzPct val="100000"/>
              <a:buFont typeface="Wingdings" panose="05000000000000000000" pitchFamily="2" charset="2"/>
              <a:buChar char="v"/>
            </a:pPr>
            <a:r>
              <a:rPr kumimoji="0" lang="en-US" sz="1700" b="0" i="1" u="none" strike="noStrike" kern="1200" cap="none" spc="0" normalizeH="0" baseline="0" noProof="0" dirty="0">
                <a:ln>
                  <a:noFill/>
                </a:ln>
                <a:solidFill>
                  <a:srgbClr val="333333"/>
                </a:solidFill>
                <a:effectLst/>
                <a:uLnTx/>
                <a:uFillTx/>
                <a:latin typeface="Arial" panose="020B0604020202020204" pitchFamily="34" charset="0"/>
                <a:ea typeface="Calibri" panose="020F0502020204030204" pitchFamily="34" charset="0"/>
                <a:cs typeface="Arial" panose="020B0604020202020204" pitchFamily="34" charset="0"/>
              </a:rPr>
              <a:t>On March 24, 2020, the City adopted a resolution to transition to by-district elections in November 2022. As a standalone item, this will end the current system of at-large citywide elections</a:t>
            </a:r>
            <a:r>
              <a:rPr lang="en-US" sz="1700" i="1" dirty="0">
                <a:solidFill>
                  <a:srgbClr val="333333"/>
                </a:solidFill>
                <a:latin typeface="Arial" panose="020B0604020202020204" pitchFamily="34" charset="0"/>
                <a:ea typeface="Calibri" panose="020F0502020204030204" pitchFamily="34" charset="0"/>
                <a:cs typeface="Arial" panose="020B0604020202020204" pitchFamily="34" charset="0"/>
              </a:rPr>
              <a:t> whereby all </a:t>
            </a:r>
            <a:r>
              <a:rPr kumimoji="0" lang="en-US" sz="1700" b="0" i="1" u="none" strike="noStrike" kern="1200" cap="none" spc="0" normalizeH="0" baseline="0" noProof="0" dirty="0">
                <a:ln>
                  <a:noFill/>
                </a:ln>
                <a:solidFill>
                  <a:srgbClr val="333333"/>
                </a:solidFill>
                <a:effectLst/>
                <a:uLnTx/>
                <a:uFillTx/>
                <a:latin typeface="Arial" panose="020B0604020202020204" pitchFamily="34" charset="0"/>
                <a:ea typeface="Calibri" panose="020F0502020204030204" pitchFamily="34" charset="0"/>
                <a:cs typeface="Arial" panose="020B0604020202020204" pitchFamily="34" charset="0"/>
              </a:rPr>
              <a:t>voters elect the Mayor and four City Council Members.</a:t>
            </a:r>
          </a:p>
          <a:p>
            <a:pPr marL="1394460" lvl="3" indent="-342900">
              <a:spcBef>
                <a:spcPts val="300"/>
              </a:spcBef>
              <a:buClr>
                <a:srgbClr val="FF961E"/>
              </a:buClr>
              <a:buSzPct val="100000"/>
              <a:buFont typeface="Wingdings" panose="05000000000000000000" pitchFamily="2" charset="2"/>
              <a:buChar char="v"/>
            </a:pPr>
            <a:r>
              <a:rPr kumimoji="0" lang="en-US" sz="1700" b="0" i="1" u="none" strike="noStrike" kern="1200" cap="none" spc="0" normalizeH="0" baseline="0" noProof="0" dirty="0">
                <a:ln>
                  <a:noFill/>
                </a:ln>
                <a:solidFill>
                  <a:srgbClr val="333333"/>
                </a:solidFill>
                <a:effectLst/>
                <a:uLnTx/>
                <a:uFillTx/>
                <a:latin typeface="Arial" panose="020B0604020202020204" pitchFamily="34" charset="0"/>
                <a:ea typeface="Calibri" panose="020F0502020204030204" pitchFamily="34" charset="0"/>
                <a:cs typeface="Arial" panose="020B0604020202020204" pitchFamily="34" charset="0"/>
              </a:rPr>
              <a:t>The current process would be</a:t>
            </a:r>
            <a:r>
              <a:rPr lang="en-US" sz="1700" i="1" dirty="0">
                <a:solidFill>
                  <a:srgbClr val="333333"/>
                </a:solidFill>
                <a:latin typeface="Arial" panose="020B0604020202020204" pitchFamily="34" charset="0"/>
                <a:ea typeface="Calibri" panose="020F0502020204030204" pitchFamily="34" charset="0"/>
                <a:cs typeface="Arial" panose="020B0604020202020204" pitchFamily="34" charset="0"/>
              </a:rPr>
              <a:t> replaced with a system where all voters elect the Mayor and vote for </a:t>
            </a:r>
            <a:r>
              <a:rPr lang="en-US" sz="1700" i="1" u="sng" dirty="0">
                <a:solidFill>
                  <a:srgbClr val="333333"/>
                </a:solidFill>
                <a:latin typeface="Arial" panose="020B0604020202020204" pitchFamily="34" charset="0"/>
                <a:ea typeface="Calibri" panose="020F0502020204030204" pitchFamily="34" charset="0"/>
                <a:cs typeface="Arial" panose="020B0604020202020204" pitchFamily="34" charset="0"/>
              </a:rPr>
              <a:t>one</a:t>
            </a:r>
            <a:r>
              <a:rPr lang="en-US" sz="1700" i="1" dirty="0">
                <a:solidFill>
                  <a:srgbClr val="333333"/>
                </a:solidFill>
                <a:latin typeface="Arial" panose="020B0604020202020204" pitchFamily="34" charset="0"/>
                <a:ea typeface="Calibri" panose="020F0502020204030204" pitchFamily="34" charset="0"/>
                <a:cs typeface="Arial" panose="020B0604020202020204" pitchFamily="34" charset="0"/>
              </a:rPr>
              <a:t> of 4-District Council Members.</a:t>
            </a:r>
          </a:p>
          <a:p>
            <a:pPr marL="1394460" lvl="3" indent="-342900">
              <a:spcBef>
                <a:spcPts val="300"/>
              </a:spcBef>
              <a:buClr>
                <a:srgbClr val="FF961E"/>
              </a:buClr>
              <a:buFont typeface="Wingdings" panose="05000000000000000000" pitchFamily="2" charset="2"/>
              <a:buChar char="q"/>
            </a:pPr>
            <a:endParaRPr lang="en-US" sz="100" i="1" dirty="0">
              <a:solidFill>
                <a:srgbClr val="333333"/>
              </a:solidFill>
              <a:latin typeface="Arial" panose="020B0604020202020204" pitchFamily="34" charset="0"/>
              <a:ea typeface="Calibri" panose="020F0502020204030204" pitchFamily="34" charset="0"/>
              <a:cs typeface="Arial" panose="020B0604020202020204" pitchFamily="34" charset="0"/>
            </a:endParaRPr>
          </a:p>
          <a:p>
            <a:pPr marL="937260" lvl="2" indent="-342900">
              <a:spcBef>
                <a:spcPts val="300"/>
              </a:spcBef>
              <a:buClr>
                <a:srgbClr val="FF961E"/>
              </a:buClr>
              <a:buFont typeface="Wingdings" panose="05000000000000000000" pitchFamily="2" charset="2"/>
              <a:buChar char="q"/>
            </a:pPr>
            <a:r>
              <a:rPr lang="en-US" sz="2400" b="1" dirty="0">
                <a:solidFill>
                  <a:srgbClr val="333333"/>
                </a:solidFill>
                <a:latin typeface="Arial" panose="020B0604020202020204" pitchFamily="34" charset="0"/>
                <a:ea typeface="Calibri" panose="020F0502020204030204" pitchFamily="34" charset="0"/>
                <a:cs typeface="Arial" panose="020B0604020202020204" pitchFamily="34" charset="0"/>
              </a:rPr>
              <a:t>Potential Ballot Measure to Repeal Directly Elected Mayoral Process</a:t>
            </a:r>
          </a:p>
          <a:p>
            <a:pPr marL="1394460" lvl="3" indent="-342900">
              <a:spcBef>
                <a:spcPts val="300"/>
              </a:spcBef>
              <a:buClr>
                <a:srgbClr val="FF961E"/>
              </a:buClr>
              <a:buSzPct val="100000"/>
              <a:buFont typeface="Wingdings" panose="05000000000000000000" pitchFamily="2" charset="2"/>
              <a:buChar char="v"/>
            </a:pPr>
            <a:r>
              <a:rPr lang="en-US" sz="1700" i="1" dirty="0">
                <a:solidFill>
                  <a:srgbClr val="333333"/>
                </a:solidFill>
                <a:latin typeface="Arial" panose="020B0604020202020204" pitchFamily="34" charset="0"/>
                <a:ea typeface="Calibri" panose="020F0502020204030204" pitchFamily="34" charset="0"/>
                <a:cs typeface="Arial" panose="020B0604020202020204" pitchFamily="34" charset="0"/>
              </a:rPr>
              <a:t>The City Council’s 2021-22 Strategic Initiatives included </a:t>
            </a:r>
            <a:r>
              <a:rPr kumimoji="0" lang="en-US" sz="1700" b="0" i="1" u="none" strike="noStrike" kern="1200" cap="none" spc="0" normalizeH="0" baseline="0" noProof="0" dirty="0">
                <a:ln>
                  <a:noFill/>
                </a:ln>
                <a:solidFill>
                  <a:srgbClr val="333333"/>
                </a:solidFill>
                <a:effectLst/>
                <a:uLnTx/>
                <a:uFillTx/>
                <a:latin typeface="Arial" panose="020B0604020202020204" pitchFamily="34" charset="0"/>
                <a:ea typeface="Calibri" panose="020F0502020204030204" pitchFamily="34" charset="0"/>
                <a:cs typeface="Arial" panose="020B0604020202020204" pitchFamily="34" charset="0"/>
              </a:rPr>
              <a:t>several</a:t>
            </a:r>
            <a:r>
              <a:rPr lang="en-US" sz="1700" i="1" dirty="0">
                <a:solidFill>
                  <a:srgbClr val="333333"/>
                </a:solidFill>
                <a:latin typeface="Arial" panose="020B0604020202020204" pitchFamily="34" charset="0"/>
                <a:ea typeface="Calibri" panose="020F0502020204030204" pitchFamily="34" charset="0"/>
                <a:cs typeface="Arial" panose="020B0604020202020204" pitchFamily="34" charset="0"/>
              </a:rPr>
              <a:t> potential ballot measures for the November 2022 election. Staff were directed conduct policy analysis and provide the City Council with options, so they could decide which items to place before San Bruno voters. </a:t>
            </a:r>
          </a:p>
          <a:p>
            <a:pPr marL="1394460" lvl="3" indent="-342900">
              <a:spcBef>
                <a:spcPts val="300"/>
              </a:spcBef>
              <a:buClr>
                <a:srgbClr val="FF961E"/>
              </a:buClr>
              <a:buSzPct val="100000"/>
              <a:buFont typeface="Wingdings" panose="05000000000000000000" pitchFamily="2" charset="2"/>
              <a:buChar char="v"/>
            </a:pPr>
            <a:r>
              <a:rPr lang="en-US" sz="1700" i="1" dirty="0">
                <a:solidFill>
                  <a:srgbClr val="333333"/>
                </a:solidFill>
                <a:latin typeface="Arial" panose="020B0604020202020204" pitchFamily="34" charset="0"/>
                <a:ea typeface="Calibri" panose="020F0502020204030204" pitchFamily="34" charset="0"/>
                <a:cs typeface="Arial" panose="020B0604020202020204" pitchFamily="34" charset="0"/>
              </a:rPr>
              <a:t>One of the potential measures is repealing the directly elected mayoral process, thereby transition to a rotational mayoral appointment process.</a:t>
            </a:r>
          </a:p>
          <a:p>
            <a:pPr marL="685800" marR="0" lvl="2" indent="0" algn="l" defTabSz="914400" rtl="0" eaLnBrk="1" fontAlgn="auto" latinLnBrk="0" hangingPunct="1">
              <a:lnSpc>
                <a:spcPct val="100000"/>
              </a:lnSpc>
              <a:spcBef>
                <a:spcPts val="600"/>
              </a:spcBef>
              <a:spcAft>
                <a:spcPts val="300"/>
              </a:spcAft>
              <a:buClr>
                <a:srgbClr val="5A63BE"/>
              </a:buClr>
              <a:buSzPct val="100000"/>
              <a:buFont typeface="Arial" pitchFamily="34" charset="0"/>
              <a:buNone/>
              <a:tabLst/>
              <a:defRPr/>
            </a:pPr>
            <a:endParaRPr kumimoji="0" lang="en-US" sz="2400" b="0"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41892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Mayoral Electoral Process</a:t>
            </a:r>
          </a:p>
        </p:txBody>
      </p:sp>
      <p:sp>
        <p:nvSpPr>
          <p:cNvPr id="4" name="Content Placeholder 3"/>
          <p:cNvSpPr>
            <a:spLocks noGrp="1"/>
          </p:cNvSpPr>
          <p:nvPr>
            <p:ph sz="quarter" idx="1"/>
          </p:nvPr>
        </p:nvSpPr>
        <p:spPr>
          <a:xfrm>
            <a:off x="612648" y="1447800"/>
            <a:ext cx="8153400" cy="4800600"/>
          </a:xfrm>
        </p:spPr>
        <p:txBody>
          <a:bodyPr>
            <a:normAutofit fontScale="85000" lnSpcReduction="10000"/>
          </a:bodyPr>
          <a:lstStyle/>
          <a:p>
            <a:pPr>
              <a:buFont typeface="Wingdings" panose="05000000000000000000" pitchFamily="2" charset="2"/>
              <a:buChar char="v"/>
            </a:pPr>
            <a:r>
              <a:rPr lang="en-US" dirty="0"/>
              <a:t>Measure F - San Bruno’s Mayoral Election Structure</a:t>
            </a:r>
          </a:p>
          <a:p>
            <a:pPr lvl="1">
              <a:buFont typeface="Wingdings" panose="05000000000000000000" pitchFamily="2" charset="2"/>
              <a:buChar char="§"/>
            </a:pPr>
            <a:r>
              <a:rPr lang="en-US" dirty="0"/>
              <a:t>Adopted by voters in 1977</a:t>
            </a:r>
          </a:p>
          <a:p>
            <a:pPr lvl="1">
              <a:buFont typeface="Wingdings" panose="05000000000000000000" pitchFamily="2" charset="2"/>
              <a:buChar char="§"/>
            </a:pPr>
            <a:r>
              <a:rPr lang="en-US" dirty="0"/>
              <a:t>Directly elected and at-large</a:t>
            </a:r>
          </a:p>
          <a:p>
            <a:pPr lvl="3">
              <a:buFont typeface="Wingdings" panose="05000000000000000000" pitchFamily="2" charset="2"/>
              <a:buChar char="§"/>
            </a:pPr>
            <a:r>
              <a:rPr lang="en-US" dirty="0"/>
              <a:t>Directly elected = elected separately from other seats on the City Council</a:t>
            </a:r>
          </a:p>
          <a:p>
            <a:pPr lvl="3">
              <a:buFont typeface="Wingdings" panose="05000000000000000000" pitchFamily="2" charset="2"/>
              <a:buChar char="§"/>
            </a:pPr>
            <a:r>
              <a:rPr lang="en-US" dirty="0"/>
              <a:t>At-large = No residency restriction within the City</a:t>
            </a:r>
          </a:p>
          <a:p>
            <a:pPr lvl="1">
              <a:buFont typeface="Wingdings" panose="05000000000000000000" pitchFamily="2" charset="2"/>
              <a:buChar char="§"/>
            </a:pPr>
            <a:endParaRPr lang="en-US" dirty="0"/>
          </a:p>
          <a:p>
            <a:pPr>
              <a:buFont typeface="Wingdings" panose="05000000000000000000" pitchFamily="2" charset="2"/>
              <a:buChar char="v"/>
            </a:pPr>
            <a:r>
              <a:rPr lang="en-US" dirty="0"/>
              <a:t>With By-District Elections…</a:t>
            </a:r>
          </a:p>
          <a:p>
            <a:pPr lvl="1">
              <a:buFont typeface="Wingdings" panose="05000000000000000000" pitchFamily="2" charset="2"/>
              <a:buChar char="§"/>
            </a:pPr>
            <a:r>
              <a:rPr lang="en-US" dirty="0"/>
              <a:t>City may retain current electoral process for the Mayor</a:t>
            </a:r>
          </a:p>
          <a:p>
            <a:pPr marL="365760" lvl="1" indent="0">
              <a:buNone/>
            </a:pPr>
            <a:r>
              <a:rPr lang="en-US" dirty="0"/>
              <a:t>	or</a:t>
            </a:r>
          </a:p>
          <a:p>
            <a:pPr lvl="1">
              <a:buFont typeface="Wingdings" panose="05000000000000000000" pitchFamily="2" charset="2"/>
              <a:buChar char="§"/>
            </a:pPr>
            <a:r>
              <a:rPr lang="en-US" dirty="0"/>
              <a:t>City may change the electoral process for the Mayor (requires voter approval)</a:t>
            </a:r>
          </a:p>
          <a:p>
            <a:pPr lvl="1">
              <a:buFont typeface="Wingdings" panose="05000000000000000000" pitchFamily="2" charset="2"/>
              <a:buChar char="§"/>
            </a:pPr>
            <a:endParaRPr lang="en-US" dirty="0"/>
          </a:p>
        </p:txBody>
      </p:sp>
    </p:spTree>
    <p:extLst>
      <p:ext uri="{BB962C8B-B14F-4D97-AF65-F5344CB8AC3E}">
        <p14:creationId xmlns:p14="http://schemas.microsoft.com/office/powerpoint/2010/main" val="883092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a:extLst>
              <a:ext uri="{FF2B5EF4-FFF2-40B4-BE49-F238E27FC236}">
                <a16:creationId xmlns:a16="http://schemas.microsoft.com/office/drawing/2014/main" id="{E4510342-EF27-4CC0-98E8-5F4B21F35794}"/>
              </a:ext>
            </a:extLst>
          </p:cNvPr>
          <p:cNvGraphicFramePr/>
          <p:nvPr/>
        </p:nvGraphicFramePr>
        <p:xfrm>
          <a:off x="249095" y="1598623"/>
          <a:ext cx="8645809" cy="52593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6" name="Group 15">
            <a:extLst>
              <a:ext uri="{FF2B5EF4-FFF2-40B4-BE49-F238E27FC236}">
                <a16:creationId xmlns:a16="http://schemas.microsoft.com/office/drawing/2014/main" id="{F037421B-E835-45B8-A107-0744B70C9E76}"/>
              </a:ext>
            </a:extLst>
          </p:cNvPr>
          <p:cNvGrpSpPr/>
          <p:nvPr/>
        </p:nvGrpSpPr>
        <p:grpSpPr>
          <a:xfrm>
            <a:off x="4459680" y="2256379"/>
            <a:ext cx="1269508" cy="1324268"/>
            <a:chOff x="2317536" y="1667093"/>
            <a:chExt cx="1269508" cy="1324268"/>
          </a:xfrm>
          <a:solidFill>
            <a:schemeClr val="bg2">
              <a:lumMod val="75000"/>
            </a:schemeClr>
          </a:solidFill>
        </p:grpSpPr>
        <p:sp>
          <p:nvSpPr>
            <p:cNvPr id="17" name="Oval 16">
              <a:extLst>
                <a:ext uri="{FF2B5EF4-FFF2-40B4-BE49-F238E27FC236}">
                  <a16:creationId xmlns:a16="http://schemas.microsoft.com/office/drawing/2014/main" id="{657ED80E-098A-4F93-95A6-9F17D13FEA99}"/>
                </a:ext>
              </a:extLst>
            </p:cNvPr>
            <p:cNvSpPr/>
            <p:nvPr/>
          </p:nvSpPr>
          <p:spPr>
            <a:xfrm>
              <a:off x="2317536" y="1667093"/>
              <a:ext cx="1269508" cy="1324268"/>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Oval 4">
              <a:extLst>
                <a:ext uri="{FF2B5EF4-FFF2-40B4-BE49-F238E27FC236}">
                  <a16:creationId xmlns:a16="http://schemas.microsoft.com/office/drawing/2014/main" id="{5734C522-35D2-4ECE-94C1-58F99A98D00E}"/>
                </a:ext>
              </a:extLst>
            </p:cNvPr>
            <p:cNvSpPr txBox="1"/>
            <p:nvPr/>
          </p:nvSpPr>
          <p:spPr>
            <a:xfrm>
              <a:off x="2503451" y="1861028"/>
              <a:ext cx="897678" cy="93639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6510" tIns="16510" rIns="16510" bIns="16510"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r>
                <a:rPr kumimoji="0" lang="en-US" sz="1300" b="0" i="0" u="none" strike="noStrike" kern="1200" cap="none" spc="0" normalizeH="0" baseline="0" noProof="0">
                  <a:ln>
                    <a:noFill/>
                  </a:ln>
                  <a:solidFill>
                    <a:prstClr val="white"/>
                  </a:solidFill>
                  <a:effectLst/>
                  <a:uLnTx/>
                  <a:uFillTx/>
                  <a:latin typeface="Calibri" panose="020F0502020204030204"/>
                  <a:ea typeface="+mn-ea"/>
                  <a:cs typeface="+mn-cs"/>
                </a:rPr>
                <a:t>Elected Official Term Limits?</a:t>
              </a:r>
            </a:p>
          </p:txBody>
        </p:sp>
      </p:grpSp>
      <p:grpSp>
        <p:nvGrpSpPr>
          <p:cNvPr id="19" name="Group 18">
            <a:extLst>
              <a:ext uri="{FF2B5EF4-FFF2-40B4-BE49-F238E27FC236}">
                <a16:creationId xmlns:a16="http://schemas.microsoft.com/office/drawing/2014/main" id="{97DE7319-5498-4E0D-B91D-578EFE7D94B4}"/>
              </a:ext>
            </a:extLst>
          </p:cNvPr>
          <p:cNvGrpSpPr/>
          <p:nvPr/>
        </p:nvGrpSpPr>
        <p:grpSpPr>
          <a:xfrm>
            <a:off x="6356920" y="2010121"/>
            <a:ext cx="1269508" cy="1324268"/>
            <a:chOff x="2317536" y="1667093"/>
            <a:chExt cx="1269508" cy="1324268"/>
          </a:xfrm>
          <a:solidFill>
            <a:schemeClr val="accent1"/>
          </a:solidFill>
        </p:grpSpPr>
        <p:sp>
          <p:nvSpPr>
            <p:cNvPr id="20" name="Oval 19">
              <a:extLst>
                <a:ext uri="{FF2B5EF4-FFF2-40B4-BE49-F238E27FC236}">
                  <a16:creationId xmlns:a16="http://schemas.microsoft.com/office/drawing/2014/main" id="{DAB826E1-17DC-4780-A202-1A3982144852}"/>
                </a:ext>
              </a:extLst>
            </p:cNvPr>
            <p:cNvSpPr/>
            <p:nvPr/>
          </p:nvSpPr>
          <p:spPr>
            <a:xfrm>
              <a:off x="2317536" y="1667093"/>
              <a:ext cx="1269508" cy="1324268"/>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Oval 4">
              <a:extLst>
                <a:ext uri="{FF2B5EF4-FFF2-40B4-BE49-F238E27FC236}">
                  <a16:creationId xmlns:a16="http://schemas.microsoft.com/office/drawing/2014/main" id="{B6F9843D-9975-45EA-9A35-D2643D6CD151}"/>
                </a:ext>
              </a:extLst>
            </p:cNvPr>
            <p:cNvSpPr txBox="1"/>
            <p:nvPr/>
          </p:nvSpPr>
          <p:spPr>
            <a:xfrm>
              <a:off x="2503451" y="1861028"/>
              <a:ext cx="897678" cy="93639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6510" tIns="16510" rIns="16510" bIns="16510" numCol="1" spcCol="127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prstClr val="white"/>
                  </a:solidFill>
                  <a:effectLst/>
                  <a:uLnTx/>
                  <a:uFillTx/>
                  <a:latin typeface="Calibri" panose="020F0502020204030204"/>
                  <a:ea typeface="+mn-ea"/>
                  <a:cs typeface="+mn-cs"/>
                </a:rPr>
                <a:t>Rotational Mayor </a:t>
              </a:r>
              <a:r>
                <a:rPr kumimoji="0" lang="en-US" sz="1150" b="0" i="1" u="none" strike="noStrike" kern="1200" cap="none" spc="0" normalizeH="0" baseline="0" noProof="0" dirty="0">
                  <a:ln>
                    <a:noFill/>
                  </a:ln>
                  <a:solidFill>
                    <a:prstClr val="white"/>
                  </a:solidFill>
                  <a:effectLst/>
                  <a:uLnTx/>
                  <a:uFillTx/>
                  <a:latin typeface="Calibri" panose="020F0502020204030204"/>
                  <a:ea typeface="+mn-ea"/>
                  <a:cs typeface="+mn-cs"/>
                </a:rPr>
                <a:t>(repeal of directly elected Mayoral Process)</a:t>
              </a:r>
              <a:r>
                <a:rPr kumimoji="0" lang="en-US" sz="1150" b="1"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grpSp>
      <p:grpSp>
        <p:nvGrpSpPr>
          <p:cNvPr id="22" name="Group 21">
            <a:extLst>
              <a:ext uri="{FF2B5EF4-FFF2-40B4-BE49-F238E27FC236}">
                <a16:creationId xmlns:a16="http://schemas.microsoft.com/office/drawing/2014/main" id="{1A58B97F-CA31-4549-9EC0-907C96F9C208}"/>
              </a:ext>
            </a:extLst>
          </p:cNvPr>
          <p:cNvGrpSpPr/>
          <p:nvPr/>
        </p:nvGrpSpPr>
        <p:grpSpPr>
          <a:xfrm>
            <a:off x="5366284" y="1492695"/>
            <a:ext cx="1083593" cy="1034852"/>
            <a:chOff x="2317536" y="1667093"/>
            <a:chExt cx="1269508" cy="1324268"/>
          </a:xfrm>
          <a:solidFill>
            <a:schemeClr val="bg2">
              <a:lumMod val="75000"/>
            </a:schemeClr>
          </a:solidFill>
        </p:grpSpPr>
        <p:sp>
          <p:nvSpPr>
            <p:cNvPr id="23" name="Oval 22">
              <a:extLst>
                <a:ext uri="{FF2B5EF4-FFF2-40B4-BE49-F238E27FC236}">
                  <a16:creationId xmlns:a16="http://schemas.microsoft.com/office/drawing/2014/main" id="{65B9B6A2-BFDE-45EC-88F5-DA7F8EC99956}"/>
                </a:ext>
              </a:extLst>
            </p:cNvPr>
            <p:cNvSpPr/>
            <p:nvPr/>
          </p:nvSpPr>
          <p:spPr>
            <a:xfrm>
              <a:off x="2317536" y="1667093"/>
              <a:ext cx="1269508" cy="1324268"/>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4" name="Oval 4">
              <a:extLst>
                <a:ext uri="{FF2B5EF4-FFF2-40B4-BE49-F238E27FC236}">
                  <a16:creationId xmlns:a16="http://schemas.microsoft.com/office/drawing/2014/main" id="{753D3F01-11ED-4504-A2D7-73C659225CA5}"/>
                </a:ext>
              </a:extLst>
            </p:cNvPr>
            <p:cNvSpPr txBox="1"/>
            <p:nvPr/>
          </p:nvSpPr>
          <p:spPr>
            <a:xfrm>
              <a:off x="2503451" y="1861028"/>
              <a:ext cx="897678" cy="93639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6510" tIns="16510" rIns="16510" bIns="16510"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Calibri" panose="020F0502020204030204"/>
                  <a:ea typeface="+mn-ea"/>
                  <a:cs typeface="+mn-cs"/>
                </a:rPr>
                <a:t>Campaign Finance Reform?</a:t>
              </a:r>
            </a:p>
          </p:txBody>
        </p:sp>
      </p:grpSp>
      <p:grpSp>
        <p:nvGrpSpPr>
          <p:cNvPr id="13" name="Group 12">
            <a:extLst>
              <a:ext uri="{FF2B5EF4-FFF2-40B4-BE49-F238E27FC236}">
                <a16:creationId xmlns:a16="http://schemas.microsoft.com/office/drawing/2014/main" id="{774E933C-212C-45D8-A337-FBDB8401DBD2}"/>
              </a:ext>
            </a:extLst>
          </p:cNvPr>
          <p:cNvGrpSpPr/>
          <p:nvPr/>
        </p:nvGrpSpPr>
        <p:grpSpPr>
          <a:xfrm>
            <a:off x="3039012" y="1669585"/>
            <a:ext cx="1420668" cy="1395231"/>
            <a:chOff x="2317536" y="1667093"/>
            <a:chExt cx="1269508" cy="1324268"/>
          </a:xfrm>
          <a:solidFill>
            <a:schemeClr val="bg2">
              <a:lumMod val="75000"/>
            </a:schemeClr>
          </a:solidFill>
        </p:grpSpPr>
        <p:sp>
          <p:nvSpPr>
            <p:cNvPr id="14" name="Oval 13">
              <a:extLst>
                <a:ext uri="{FF2B5EF4-FFF2-40B4-BE49-F238E27FC236}">
                  <a16:creationId xmlns:a16="http://schemas.microsoft.com/office/drawing/2014/main" id="{D1792E94-FA99-4311-845A-4BBE450CAA4B}"/>
                </a:ext>
              </a:extLst>
            </p:cNvPr>
            <p:cNvSpPr/>
            <p:nvPr/>
          </p:nvSpPr>
          <p:spPr>
            <a:xfrm>
              <a:off x="2317536" y="1667093"/>
              <a:ext cx="1269508" cy="1324268"/>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Oval 4">
              <a:extLst>
                <a:ext uri="{FF2B5EF4-FFF2-40B4-BE49-F238E27FC236}">
                  <a16:creationId xmlns:a16="http://schemas.microsoft.com/office/drawing/2014/main" id="{6B47A18B-ECA8-467E-9276-27261D0EB0C2}"/>
                </a:ext>
              </a:extLst>
            </p:cNvPr>
            <p:cNvSpPr txBox="1"/>
            <p:nvPr/>
          </p:nvSpPr>
          <p:spPr>
            <a:xfrm>
              <a:off x="2503451" y="1861028"/>
              <a:ext cx="897678" cy="93639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6510" tIns="16510" rIns="16510" bIns="16510"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Calibri" panose="020F0502020204030204"/>
                  <a:ea typeface="+mn-ea"/>
                  <a:cs typeface="+mn-cs"/>
                </a:rPr>
                <a:t>Alternative Voting Methods?</a:t>
              </a:r>
            </a:p>
          </p:txBody>
        </p:sp>
      </p:grpSp>
      <p:grpSp>
        <p:nvGrpSpPr>
          <p:cNvPr id="10" name="Group 9">
            <a:extLst>
              <a:ext uri="{FF2B5EF4-FFF2-40B4-BE49-F238E27FC236}">
                <a16:creationId xmlns:a16="http://schemas.microsoft.com/office/drawing/2014/main" id="{7AD86A32-1FBD-46B7-A9F6-95E28A06825C}"/>
              </a:ext>
            </a:extLst>
          </p:cNvPr>
          <p:cNvGrpSpPr/>
          <p:nvPr/>
        </p:nvGrpSpPr>
        <p:grpSpPr>
          <a:xfrm>
            <a:off x="1568473" y="2081048"/>
            <a:ext cx="1420669" cy="1347952"/>
            <a:chOff x="4191420" y="665367"/>
            <a:chExt cx="1479199" cy="1479199"/>
          </a:xfrm>
          <a:solidFill>
            <a:schemeClr val="bg2">
              <a:lumMod val="75000"/>
            </a:schemeClr>
          </a:solidFill>
        </p:grpSpPr>
        <p:sp>
          <p:nvSpPr>
            <p:cNvPr id="11" name="Oval 10">
              <a:extLst>
                <a:ext uri="{FF2B5EF4-FFF2-40B4-BE49-F238E27FC236}">
                  <a16:creationId xmlns:a16="http://schemas.microsoft.com/office/drawing/2014/main" id="{82D57E63-1091-4D70-A237-49F8C5937C66}"/>
                </a:ext>
              </a:extLst>
            </p:cNvPr>
            <p:cNvSpPr/>
            <p:nvPr/>
          </p:nvSpPr>
          <p:spPr>
            <a:xfrm>
              <a:off x="4191420" y="665367"/>
              <a:ext cx="1479199" cy="1479199"/>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Oval 4">
              <a:extLst>
                <a:ext uri="{FF2B5EF4-FFF2-40B4-BE49-F238E27FC236}">
                  <a16:creationId xmlns:a16="http://schemas.microsoft.com/office/drawing/2014/main" id="{F6FC0322-DB50-4074-981D-2C041698050C}"/>
                </a:ext>
              </a:extLst>
            </p:cNvPr>
            <p:cNvSpPr txBox="1"/>
            <p:nvPr/>
          </p:nvSpPr>
          <p:spPr>
            <a:xfrm>
              <a:off x="4408044" y="881991"/>
              <a:ext cx="1045951" cy="104595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9050" tIns="19050" rIns="19050" bIns="19050"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Calibri" panose="020F0502020204030204"/>
                  <a:ea typeface="+mn-ea"/>
                  <a:cs typeface="+mn-cs"/>
                </a:rPr>
                <a:t>Increase Gambling Club Table Tax?</a:t>
              </a:r>
            </a:p>
          </p:txBody>
        </p:sp>
      </p:grpSp>
      <p:sp>
        <p:nvSpPr>
          <p:cNvPr id="2" name="Title 1">
            <a:extLst>
              <a:ext uri="{FF2B5EF4-FFF2-40B4-BE49-F238E27FC236}">
                <a16:creationId xmlns:a16="http://schemas.microsoft.com/office/drawing/2014/main" id="{A265B6C1-6E85-40F5-BA8E-C7934A5EEC3C}"/>
              </a:ext>
            </a:extLst>
          </p:cNvPr>
          <p:cNvSpPr>
            <a:spLocks noGrp="1"/>
          </p:cNvSpPr>
          <p:nvPr>
            <p:ph type="title"/>
          </p:nvPr>
        </p:nvSpPr>
        <p:spPr/>
        <p:txBody>
          <a:bodyPr/>
          <a:lstStyle/>
          <a:p>
            <a:r>
              <a:rPr lang="en-US" dirty="0"/>
              <a:t>Potential City Ballot Initiatives?</a:t>
            </a:r>
          </a:p>
        </p:txBody>
      </p:sp>
      <p:sp>
        <p:nvSpPr>
          <p:cNvPr id="25" name="Thought Bubble: Cloud 24">
            <a:extLst>
              <a:ext uri="{FF2B5EF4-FFF2-40B4-BE49-F238E27FC236}">
                <a16:creationId xmlns:a16="http://schemas.microsoft.com/office/drawing/2014/main" id="{6CD1DAA8-FB9D-4B89-BD8C-39CBF18D4FBC}"/>
              </a:ext>
            </a:extLst>
          </p:cNvPr>
          <p:cNvSpPr/>
          <p:nvPr/>
        </p:nvSpPr>
        <p:spPr>
          <a:xfrm>
            <a:off x="6566242" y="4192360"/>
            <a:ext cx="2489476" cy="1807668"/>
          </a:xfrm>
          <a:prstGeom prst="cloudCallout">
            <a:avLst>
              <a:gd name="adj1" fmla="val -74365"/>
              <a:gd name="adj2" fmla="val 74959"/>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srgbClr val="ED7D31">
                    <a:lumMod val="75000"/>
                  </a:srgbClr>
                </a:solidFill>
                <a:effectLst/>
                <a:uLnTx/>
                <a:uFillTx/>
                <a:latin typeface="Calibri" panose="020F0502020204030204"/>
                <a:ea typeface="+mn-ea"/>
                <a:cs typeface="+mn-cs"/>
              </a:rPr>
              <a:t>Final Council decision to placed on ballot planned for July 2022</a:t>
            </a:r>
          </a:p>
        </p:txBody>
      </p:sp>
    </p:spTree>
    <p:extLst>
      <p:ext uri="{BB962C8B-B14F-4D97-AF65-F5344CB8AC3E}">
        <p14:creationId xmlns:p14="http://schemas.microsoft.com/office/powerpoint/2010/main" val="2075290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9"/>
          <p:cNvSpPr txBox="1">
            <a:spLocks noGrp="1"/>
          </p:cNvSpPr>
          <p:nvPr>
            <p:ph type="sldNum" idx="12"/>
          </p:nvPr>
        </p:nvSpPr>
        <p:spPr>
          <a:xfrm>
            <a:off x="8600536" y="6468188"/>
            <a:ext cx="533401" cy="281941"/>
          </a:xfrm>
          <a:prstGeom prst="rect">
            <a:avLst/>
          </a:prstGeom>
          <a:solidFill>
            <a:srgbClr val="D92121"/>
          </a:solidFill>
          <a:ln>
            <a:noFill/>
          </a:ln>
        </p:spPr>
        <p:txBody>
          <a:bodyPr spcFirstLastPara="1" wrap="square" lIns="45700" tIns="45700" rIns="45700" bIns="45700" anchor="ctr" anchorCtr="0">
            <a:normAutofit fontScale="92500" lnSpcReduction="10000"/>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FFFFFF"/>
              </a:buClr>
              <a:buSzPts val="1400"/>
              <a:buFont typeface="Twentieth Century"/>
              <a:buNone/>
              <a:defRPr sz="1400" b="1" i="0" u="none" strike="noStrike" cap="none">
                <a:solidFill>
                  <a:srgbClr val="FFFFFF"/>
                </a:solidFill>
                <a:latin typeface="Twentieth Century"/>
                <a:ea typeface="Twentieth Century"/>
                <a:cs typeface="Twentieth Century"/>
                <a:sym typeface="Twentieth Century"/>
              </a:defRPr>
            </a:lvl1pPr>
            <a:lvl2pPr marL="0" marR="0" lvl="1" indent="0" algn="ctr" rtl="0">
              <a:lnSpc>
                <a:spcPct val="100000"/>
              </a:lnSpc>
              <a:spcBef>
                <a:spcPts val="0"/>
              </a:spcBef>
              <a:spcAft>
                <a:spcPts val="0"/>
              </a:spcAft>
              <a:buClr>
                <a:srgbClr val="FFFFFF"/>
              </a:buClr>
              <a:buSzPts val="1400"/>
              <a:buFont typeface="Twentieth Century"/>
              <a:buNone/>
              <a:defRPr sz="1400" b="1" i="0" u="none" strike="noStrike" cap="none">
                <a:solidFill>
                  <a:srgbClr val="FFFFFF"/>
                </a:solidFill>
                <a:latin typeface="Twentieth Century"/>
                <a:ea typeface="Twentieth Century"/>
                <a:cs typeface="Twentieth Century"/>
                <a:sym typeface="Twentieth Century"/>
              </a:defRPr>
            </a:lvl2pPr>
            <a:lvl3pPr marL="0" marR="0" lvl="2" indent="0" algn="ctr" rtl="0">
              <a:lnSpc>
                <a:spcPct val="100000"/>
              </a:lnSpc>
              <a:spcBef>
                <a:spcPts val="0"/>
              </a:spcBef>
              <a:spcAft>
                <a:spcPts val="0"/>
              </a:spcAft>
              <a:buClr>
                <a:srgbClr val="FFFFFF"/>
              </a:buClr>
              <a:buSzPts val="1400"/>
              <a:buFont typeface="Twentieth Century"/>
              <a:buNone/>
              <a:defRPr sz="1400" b="1" i="0" u="none" strike="noStrike" cap="none">
                <a:solidFill>
                  <a:srgbClr val="FFFFFF"/>
                </a:solidFill>
                <a:latin typeface="Twentieth Century"/>
                <a:ea typeface="Twentieth Century"/>
                <a:cs typeface="Twentieth Century"/>
                <a:sym typeface="Twentieth Century"/>
              </a:defRPr>
            </a:lvl3pPr>
            <a:lvl4pPr marL="0" marR="0" lvl="3" indent="0" algn="ctr" rtl="0">
              <a:lnSpc>
                <a:spcPct val="100000"/>
              </a:lnSpc>
              <a:spcBef>
                <a:spcPts val="0"/>
              </a:spcBef>
              <a:spcAft>
                <a:spcPts val="0"/>
              </a:spcAft>
              <a:buClr>
                <a:srgbClr val="FFFFFF"/>
              </a:buClr>
              <a:buSzPts val="1400"/>
              <a:buFont typeface="Twentieth Century"/>
              <a:buNone/>
              <a:defRPr sz="1400" b="1" i="0" u="none" strike="noStrike" cap="none">
                <a:solidFill>
                  <a:srgbClr val="FFFFFF"/>
                </a:solidFill>
                <a:latin typeface="Twentieth Century"/>
                <a:ea typeface="Twentieth Century"/>
                <a:cs typeface="Twentieth Century"/>
                <a:sym typeface="Twentieth Century"/>
              </a:defRPr>
            </a:lvl4pPr>
            <a:lvl5pPr marL="0" marR="0" lvl="4" indent="0" algn="ctr" rtl="0">
              <a:lnSpc>
                <a:spcPct val="100000"/>
              </a:lnSpc>
              <a:spcBef>
                <a:spcPts val="0"/>
              </a:spcBef>
              <a:spcAft>
                <a:spcPts val="0"/>
              </a:spcAft>
              <a:buClr>
                <a:srgbClr val="FFFFFF"/>
              </a:buClr>
              <a:buSzPts val="1400"/>
              <a:buFont typeface="Twentieth Century"/>
              <a:buNone/>
              <a:defRPr sz="1400" b="1" i="0" u="none" strike="noStrike" cap="none">
                <a:solidFill>
                  <a:srgbClr val="FFFFFF"/>
                </a:solidFill>
                <a:latin typeface="Twentieth Century"/>
                <a:ea typeface="Twentieth Century"/>
                <a:cs typeface="Twentieth Century"/>
                <a:sym typeface="Twentieth Century"/>
              </a:defRPr>
            </a:lvl5pPr>
            <a:lvl6pPr marL="0" marR="0" lvl="5" indent="0" algn="ctr" rtl="0">
              <a:lnSpc>
                <a:spcPct val="100000"/>
              </a:lnSpc>
              <a:spcBef>
                <a:spcPts val="0"/>
              </a:spcBef>
              <a:spcAft>
                <a:spcPts val="0"/>
              </a:spcAft>
              <a:buClr>
                <a:srgbClr val="FFFFFF"/>
              </a:buClr>
              <a:buSzPts val="1400"/>
              <a:buFont typeface="Twentieth Century"/>
              <a:buNone/>
              <a:defRPr sz="1400" b="1" i="0" u="none" strike="noStrike" cap="none">
                <a:solidFill>
                  <a:srgbClr val="FFFFFF"/>
                </a:solidFill>
                <a:latin typeface="Twentieth Century"/>
                <a:ea typeface="Twentieth Century"/>
                <a:cs typeface="Twentieth Century"/>
                <a:sym typeface="Twentieth Century"/>
              </a:defRPr>
            </a:lvl6pPr>
            <a:lvl7pPr marL="0" marR="0" lvl="6" indent="0" algn="ctr" rtl="0">
              <a:lnSpc>
                <a:spcPct val="100000"/>
              </a:lnSpc>
              <a:spcBef>
                <a:spcPts val="0"/>
              </a:spcBef>
              <a:spcAft>
                <a:spcPts val="0"/>
              </a:spcAft>
              <a:buClr>
                <a:srgbClr val="FFFFFF"/>
              </a:buClr>
              <a:buSzPts val="1400"/>
              <a:buFont typeface="Twentieth Century"/>
              <a:buNone/>
              <a:defRPr sz="1400" b="1" i="0" u="none" strike="noStrike" cap="none">
                <a:solidFill>
                  <a:srgbClr val="FFFFFF"/>
                </a:solidFill>
                <a:latin typeface="Twentieth Century"/>
                <a:ea typeface="Twentieth Century"/>
                <a:cs typeface="Twentieth Century"/>
                <a:sym typeface="Twentieth Century"/>
              </a:defRPr>
            </a:lvl7pPr>
            <a:lvl8pPr marL="0" marR="0" lvl="7" indent="0" algn="ctr" rtl="0">
              <a:lnSpc>
                <a:spcPct val="100000"/>
              </a:lnSpc>
              <a:spcBef>
                <a:spcPts val="0"/>
              </a:spcBef>
              <a:spcAft>
                <a:spcPts val="0"/>
              </a:spcAft>
              <a:buClr>
                <a:srgbClr val="FFFFFF"/>
              </a:buClr>
              <a:buSzPts val="1400"/>
              <a:buFont typeface="Twentieth Century"/>
              <a:buNone/>
              <a:defRPr sz="1400" b="1" i="0" u="none" strike="noStrike" cap="none">
                <a:solidFill>
                  <a:srgbClr val="FFFFFF"/>
                </a:solidFill>
                <a:latin typeface="Twentieth Century"/>
                <a:ea typeface="Twentieth Century"/>
                <a:cs typeface="Twentieth Century"/>
                <a:sym typeface="Twentieth Century"/>
              </a:defRPr>
            </a:lvl8pPr>
            <a:lvl9pPr marL="0" marR="0" lvl="8" indent="0" algn="ctr" rtl="0">
              <a:lnSpc>
                <a:spcPct val="100000"/>
              </a:lnSpc>
              <a:spcBef>
                <a:spcPts val="0"/>
              </a:spcBef>
              <a:spcAft>
                <a:spcPts val="0"/>
              </a:spcAft>
              <a:buClr>
                <a:srgbClr val="FFFFFF"/>
              </a:buClr>
              <a:buSzPts val="1400"/>
              <a:buFont typeface="Twentieth Century"/>
              <a:buNone/>
              <a:defRPr sz="1400" b="1" i="0" u="none" strike="noStrike" cap="none">
                <a:solidFill>
                  <a:srgbClr val="FFFFFF"/>
                </a:solidFill>
                <a:latin typeface="Twentieth Century"/>
                <a:ea typeface="Twentieth Century"/>
                <a:cs typeface="Twentieth Century"/>
                <a:sym typeface="Twentieth Century"/>
              </a:defRPr>
            </a:lvl9pPr>
          </a:lstStyle>
          <a:p>
            <a:pPr marL="0" lvl="0" indent="0" algn="ctr" rtl="0">
              <a:lnSpc>
                <a:spcPct val="100000"/>
              </a:lnSpc>
              <a:spcBef>
                <a:spcPts val="0"/>
              </a:spcBef>
              <a:spcAft>
                <a:spcPts val="0"/>
              </a:spcAft>
              <a:buClr>
                <a:srgbClr val="FFFFFF"/>
              </a:buClr>
              <a:buSzPct val="100000"/>
              <a:buFont typeface="Twentieth Century"/>
              <a:buNone/>
            </a:pPr>
            <a:fld id="{00000000-1234-1234-1234-123412341234}" type="slidenum">
              <a:rPr lang="en-US" smtClean="0"/>
              <a:pPr marL="0" lvl="0" indent="0" algn="ctr" rtl="0">
                <a:lnSpc>
                  <a:spcPct val="100000"/>
                </a:lnSpc>
                <a:spcBef>
                  <a:spcPts val="0"/>
                </a:spcBef>
                <a:spcAft>
                  <a:spcPts val="0"/>
                </a:spcAft>
                <a:buClr>
                  <a:srgbClr val="FFFFFF"/>
                </a:buClr>
                <a:buSzPct val="100000"/>
                <a:buFont typeface="Twentieth Century"/>
                <a:buNone/>
              </a:pPr>
              <a:t>2</a:t>
            </a:fld>
            <a:endParaRPr/>
          </a:p>
        </p:txBody>
      </p:sp>
      <p:sp>
        <p:nvSpPr>
          <p:cNvPr id="144" name="Google Shape;144;p9"/>
          <p:cNvSpPr txBox="1">
            <a:spLocks noGrp="1"/>
          </p:cNvSpPr>
          <p:nvPr>
            <p:ph type="title"/>
          </p:nvPr>
        </p:nvSpPr>
        <p:spPr>
          <a:xfrm>
            <a:off x="-10063" y="0"/>
            <a:ext cx="9144000" cy="914400"/>
          </a:xfrm>
          <a:prstGeom prst="rect">
            <a:avLst/>
          </a:prstGeom>
          <a:noFill/>
          <a:ln>
            <a:noFill/>
          </a:ln>
        </p:spPr>
        <p:txBody>
          <a:bodyPr spcFirstLastPara="1" wrap="square" lIns="45700" tIns="45700" rIns="45700" bIns="45700" anchor="ctr" anchorCtr="0">
            <a:normAutofit/>
          </a:bodyPr>
          <a:lstStyle/>
          <a:p>
            <a:pPr marL="0" lvl="0" indent="0" algn="ctr" rtl="0">
              <a:lnSpc>
                <a:spcPct val="100000"/>
              </a:lnSpc>
              <a:spcBef>
                <a:spcPts val="0"/>
              </a:spcBef>
              <a:spcAft>
                <a:spcPts val="0"/>
              </a:spcAft>
              <a:buClr>
                <a:srgbClr val="002060"/>
              </a:buClr>
              <a:buSzPts val="4000"/>
              <a:buFont typeface="Garamond"/>
              <a:buNone/>
            </a:pPr>
            <a:r>
              <a:rPr lang="en-US" sz="4000" b="1" dirty="0"/>
              <a:t>Presentation Overview</a:t>
            </a:r>
            <a:endParaRPr dirty="0"/>
          </a:p>
        </p:txBody>
      </p:sp>
      <p:sp>
        <p:nvSpPr>
          <p:cNvPr id="145" name="Google Shape;145;p9"/>
          <p:cNvSpPr txBox="1"/>
          <p:nvPr/>
        </p:nvSpPr>
        <p:spPr>
          <a:xfrm>
            <a:off x="793936" y="914400"/>
            <a:ext cx="7556128" cy="4930079"/>
          </a:xfrm>
          <a:prstGeom prst="rect">
            <a:avLst/>
          </a:prstGeom>
          <a:noFill/>
          <a:ln>
            <a:noFill/>
          </a:ln>
        </p:spPr>
        <p:txBody>
          <a:bodyPr spcFirstLastPara="1" wrap="square" lIns="91425" tIns="45700" rIns="91425" bIns="45700" anchor="t" anchorCtr="0">
            <a:noAutofit/>
          </a:bodyPr>
          <a:lstStyle/>
          <a:p>
            <a:pPr marL="514350" marR="0" lvl="0" indent="-514350" algn="l" rtl="0">
              <a:lnSpc>
                <a:spcPct val="100000"/>
              </a:lnSpc>
              <a:spcBef>
                <a:spcPts val="0"/>
              </a:spcBef>
              <a:spcAft>
                <a:spcPts val="600"/>
              </a:spcAft>
              <a:buClr>
                <a:srgbClr val="002060"/>
              </a:buClr>
              <a:buSzPts val="1440"/>
              <a:buFont typeface="+mj-lt"/>
              <a:buAutoNum type="romanUcPeriod"/>
            </a:pPr>
            <a:r>
              <a:rPr lang="en-US" sz="2000" b="1" i="0" u="none" strike="noStrike" cap="none" dirty="0">
                <a:solidFill>
                  <a:srgbClr val="002060"/>
                </a:solidFill>
                <a:latin typeface="Garamond"/>
                <a:ea typeface="Garamond"/>
                <a:cs typeface="Garamond"/>
                <a:sym typeface="Garamond"/>
              </a:rPr>
              <a:t>Background</a:t>
            </a:r>
          </a:p>
          <a:p>
            <a:pPr lvl="8" indent="0">
              <a:spcAft>
                <a:spcPts val="600"/>
              </a:spcAft>
              <a:buClr>
                <a:srgbClr val="002060"/>
              </a:buClr>
              <a:buSzPts val="1440"/>
            </a:pPr>
            <a:r>
              <a:rPr lang="en-US" sz="2000" b="0" i="0" u="none" strike="noStrike" cap="none" dirty="0">
                <a:solidFill>
                  <a:srgbClr val="002060"/>
                </a:solidFill>
                <a:latin typeface="Garamond"/>
                <a:ea typeface="Garamond"/>
                <a:cs typeface="Garamond"/>
                <a:sym typeface="Garamond"/>
              </a:rPr>
              <a:t>	</a:t>
            </a:r>
            <a:r>
              <a:rPr lang="en-US" dirty="0">
                <a:solidFill>
                  <a:srgbClr val="002060"/>
                </a:solidFill>
                <a:latin typeface="Garamond"/>
                <a:sym typeface="Garamond"/>
              </a:rPr>
              <a:t>-What is the current system?</a:t>
            </a:r>
          </a:p>
          <a:p>
            <a:pPr lvl="8" indent="0">
              <a:spcAft>
                <a:spcPts val="600"/>
              </a:spcAft>
              <a:buClr>
                <a:srgbClr val="002060"/>
              </a:buClr>
              <a:buSzPts val="1440"/>
            </a:pPr>
            <a:r>
              <a:rPr lang="en-US" dirty="0">
                <a:solidFill>
                  <a:srgbClr val="002060"/>
                </a:solidFill>
                <a:latin typeface="Garamond"/>
                <a:sym typeface="Garamond"/>
              </a:rPr>
              <a:t>	-Why is the city making a change?</a:t>
            </a:r>
          </a:p>
          <a:p>
            <a:pPr marL="514350" marR="0" lvl="0" indent="-514350" algn="l" rtl="0">
              <a:lnSpc>
                <a:spcPct val="100000"/>
              </a:lnSpc>
              <a:spcBef>
                <a:spcPts val="0"/>
              </a:spcBef>
              <a:spcAft>
                <a:spcPts val="600"/>
              </a:spcAft>
              <a:buClr>
                <a:srgbClr val="002060"/>
              </a:buClr>
              <a:buSzPts val="1440"/>
              <a:buFont typeface="+mj-lt"/>
              <a:buAutoNum type="romanUcPeriod"/>
            </a:pPr>
            <a:r>
              <a:rPr lang="en-US" sz="2000" b="1" dirty="0">
                <a:solidFill>
                  <a:srgbClr val="002060"/>
                </a:solidFill>
                <a:latin typeface="Garamond"/>
                <a:sym typeface="Garamond"/>
              </a:rPr>
              <a:t>Districting Process</a:t>
            </a:r>
          </a:p>
          <a:p>
            <a:pPr lvl="2" indent="0">
              <a:spcAft>
                <a:spcPts val="600"/>
              </a:spcAft>
              <a:buClr>
                <a:srgbClr val="002060"/>
              </a:buClr>
              <a:buSzPts val="1440"/>
            </a:pPr>
            <a:r>
              <a:rPr lang="en-US" sz="2000" dirty="0">
                <a:solidFill>
                  <a:srgbClr val="002060"/>
                </a:solidFill>
                <a:latin typeface="Garamond"/>
                <a:sym typeface="Garamond"/>
              </a:rPr>
              <a:t>	</a:t>
            </a:r>
            <a:r>
              <a:rPr lang="en-US" dirty="0">
                <a:solidFill>
                  <a:srgbClr val="002060"/>
                </a:solidFill>
                <a:latin typeface="Garamond"/>
                <a:sym typeface="Garamond"/>
              </a:rPr>
              <a:t>-What is the process for transitioning to districts?</a:t>
            </a:r>
          </a:p>
          <a:p>
            <a:pPr lvl="2" indent="-457200">
              <a:spcAft>
                <a:spcPts val="600"/>
              </a:spcAft>
              <a:buClr>
                <a:srgbClr val="002060"/>
              </a:buClr>
              <a:buSzPts val="1440"/>
            </a:pPr>
            <a:r>
              <a:rPr lang="en-US" dirty="0">
                <a:solidFill>
                  <a:srgbClr val="002060"/>
                </a:solidFill>
                <a:latin typeface="Garamond"/>
                <a:sym typeface="Garamond"/>
              </a:rPr>
              <a:t>	-How does the transition impact terms/election cycles?</a:t>
            </a:r>
          </a:p>
          <a:p>
            <a:pPr marL="514350" indent="-514350">
              <a:spcAft>
                <a:spcPts val="600"/>
              </a:spcAft>
              <a:buClr>
                <a:srgbClr val="002060"/>
              </a:buClr>
              <a:buSzPts val="1440"/>
              <a:buFont typeface="+mj-lt"/>
              <a:buAutoNum type="romanUcPeriod"/>
            </a:pPr>
            <a:r>
              <a:rPr lang="en-US" sz="2000" b="1" dirty="0">
                <a:solidFill>
                  <a:srgbClr val="002060"/>
                </a:solidFill>
                <a:latin typeface="Garamond"/>
                <a:sym typeface="Garamond"/>
              </a:rPr>
              <a:t>Outreach &amp; Community Engagement Update</a:t>
            </a:r>
          </a:p>
          <a:p>
            <a:pPr marL="514350" indent="-514350">
              <a:spcAft>
                <a:spcPts val="600"/>
              </a:spcAft>
              <a:buClr>
                <a:srgbClr val="002060"/>
              </a:buClr>
              <a:buSzPts val="1440"/>
              <a:buFont typeface="+mj-lt"/>
              <a:buAutoNum type="romanUcPeriod"/>
            </a:pPr>
            <a:r>
              <a:rPr lang="en-US" sz="2000" b="1" dirty="0">
                <a:solidFill>
                  <a:srgbClr val="002060"/>
                </a:solidFill>
                <a:latin typeface="Garamond"/>
                <a:sym typeface="Garamond"/>
              </a:rPr>
              <a:t>District Map Options</a:t>
            </a:r>
            <a:r>
              <a:rPr lang="en-US" sz="2000" i="1" dirty="0">
                <a:solidFill>
                  <a:srgbClr val="002060"/>
                </a:solidFill>
                <a:latin typeface="Garamond"/>
                <a:sym typeface="Garamond"/>
              </a:rPr>
              <a:t> (Council Direction Needed)</a:t>
            </a:r>
          </a:p>
          <a:p>
            <a:pPr lvl="2" indent="0">
              <a:spcAft>
                <a:spcPts val="600"/>
              </a:spcAft>
              <a:buClr>
                <a:srgbClr val="002060"/>
              </a:buClr>
              <a:buSzPts val="1440"/>
            </a:pPr>
            <a:r>
              <a:rPr lang="en-US" sz="2400" dirty="0">
                <a:solidFill>
                  <a:srgbClr val="002060"/>
                </a:solidFill>
                <a:latin typeface="Garamond"/>
                <a:sym typeface="Garamond"/>
              </a:rPr>
              <a:t>	</a:t>
            </a:r>
            <a:r>
              <a:rPr lang="en-US" dirty="0">
                <a:solidFill>
                  <a:srgbClr val="002060"/>
                </a:solidFill>
                <a:latin typeface="Garamond"/>
                <a:sym typeface="Garamond"/>
              </a:rPr>
              <a:t>-Adopt a 4-District Map</a:t>
            </a:r>
          </a:p>
          <a:p>
            <a:pPr lvl="2" indent="0">
              <a:spcAft>
                <a:spcPts val="600"/>
              </a:spcAft>
              <a:buClr>
                <a:srgbClr val="002060"/>
              </a:buClr>
              <a:buSzPts val="1440"/>
            </a:pPr>
            <a:r>
              <a:rPr lang="en-US" dirty="0">
                <a:solidFill>
                  <a:srgbClr val="002060"/>
                </a:solidFill>
                <a:latin typeface="Garamond"/>
                <a:sym typeface="Garamond"/>
              </a:rPr>
              <a:t>		</a:t>
            </a:r>
            <a:r>
              <a:rPr lang="en-US" b="1" dirty="0">
                <a:solidFill>
                  <a:srgbClr val="002060"/>
                </a:solidFill>
                <a:latin typeface="Garamond"/>
                <a:sym typeface="Garamond"/>
              </a:rPr>
              <a:t>or</a:t>
            </a:r>
          </a:p>
          <a:p>
            <a:pPr lvl="2" indent="-457200">
              <a:spcAft>
                <a:spcPts val="600"/>
              </a:spcAft>
              <a:buClr>
                <a:srgbClr val="002060"/>
              </a:buClr>
              <a:buSzPts val="1440"/>
            </a:pPr>
            <a:r>
              <a:rPr lang="en-US" dirty="0">
                <a:solidFill>
                  <a:srgbClr val="002060"/>
                </a:solidFill>
                <a:latin typeface="Garamond"/>
                <a:sym typeface="Garamond"/>
              </a:rPr>
              <a:t>	-Adopt a 4-District Map </a:t>
            </a:r>
            <a:r>
              <a:rPr lang="en-US" u="sng" dirty="0">
                <a:solidFill>
                  <a:srgbClr val="002060"/>
                </a:solidFill>
                <a:latin typeface="Garamond"/>
                <a:sym typeface="Garamond"/>
              </a:rPr>
              <a:t>and</a:t>
            </a:r>
            <a:r>
              <a:rPr lang="en-US" dirty="0">
                <a:solidFill>
                  <a:srgbClr val="002060"/>
                </a:solidFill>
                <a:latin typeface="Garamond"/>
                <a:sym typeface="Garamond"/>
              </a:rPr>
              <a:t> an Alternative 5-District Map</a:t>
            </a:r>
            <a:endParaRPr lang="en-US" b="1" dirty="0">
              <a:solidFill>
                <a:srgbClr val="002060"/>
              </a:solidFill>
              <a:latin typeface="Garamond"/>
              <a:sym typeface="Garamond"/>
            </a:endParaRPr>
          </a:p>
          <a:p>
            <a:pPr marL="514350" indent="-514350">
              <a:spcAft>
                <a:spcPts val="600"/>
              </a:spcAft>
              <a:buClr>
                <a:srgbClr val="002060"/>
              </a:buClr>
              <a:buSzPts val="1440"/>
              <a:buFont typeface="+mj-lt"/>
              <a:buAutoNum type="romanUcPeriod"/>
            </a:pPr>
            <a:r>
              <a:rPr lang="en-US" sz="2000" b="1" dirty="0">
                <a:solidFill>
                  <a:srgbClr val="002060"/>
                </a:solidFill>
                <a:latin typeface="Garamond"/>
                <a:sym typeface="Garamond"/>
              </a:rPr>
              <a:t>Draft 4-District Maps</a:t>
            </a:r>
          </a:p>
          <a:p>
            <a:pPr>
              <a:spcAft>
                <a:spcPts val="600"/>
              </a:spcAft>
              <a:buClr>
                <a:srgbClr val="002060"/>
              </a:buClr>
              <a:buSzPts val="1440"/>
            </a:pPr>
            <a:r>
              <a:rPr lang="en-US" sz="2000" dirty="0">
                <a:solidFill>
                  <a:srgbClr val="002060"/>
                </a:solidFill>
                <a:latin typeface="Garamond"/>
                <a:sym typeface="Garamond"/>
              </a:rPr>
              <a:t>	</a:t>
            </a:r>
            <a:r>
              <a:rPr lang="en-US" dirty="0">
                <a:solidFill>
                  <a:srgbClr val="002060"/>
                </a:solidFill>
                <a:latin typeface="Garamond"/>
                <a:sym typeface="Garamond"/>
              </a:rPr>
              <a:t>-What are the legal requirements for district maps?</a:t>
            </a:r>
          </a:p>
          <a:p>
            <a:pPr>
              <a:spcAft>
                <a:spcPts val="600"/>
              </a:spcAft>
              <a:buClr>
                <a:srgbClr val="002060"/>
              </a:buClr>
              <a:buSzPts val="1440"/>
            </a:pPr>
            <a:r>
              <a:rPr lang="en-US" dirty="0">
                <a:solidFill>
                  <a:srgbClr val="002060"/>
                </a:solidFill>
                <a:latin typeface="Garamond"/>
                <a:sym typeface="Garamond"/>
              </a:rPr>
              <a:t>	-Which maps are being considered?</a:t>
            </a:r>
          </a:p>
          <a:p>
            <a:pPr>
              <a:spcAft>
                <a:spcPts val="600"/>
              </a:spcAft>
              <a:buClr>
                <a:srgbClr val="002060"/>
              </a:buClr>
              <a:buSzPts val="1440"/>
            </a:pPr>
            <a:r>
              <a:rPr lang="en-US" sz="2000" dirty="0">
                <a:solidFill>
                  <a:srgbClr val="002060"/>
                </a:solidFill>
                <a:latin typeface="Garamond"/>
                <a:sym typeface="Garamond"/>
              </a:rPr>
              <a:t>	</a:t>
            </a:r>
          </a:p>
          <a:p>
            <a:pPr>
              <a:buClr>
                <a:srgbClr val="002060"/>
              </a:buClr>
              <a:buSzPts val="1440"/>
            </a:pPr>
            <a:endParaRPr lang="en-US" dirty="0"/>
          </a:p>
        </p:txBody>
      </p:sp>
      <p:sp>
        <p:nvSpPr>
          <p:cNvPr id="2" name="Rectangle 1">
            <a:extLst>
              <a:ext uri="{FF2B5EF4-FFF2-40B4-BE49-F238E27FC236}">
                <a16:creationId xmlns:a16="http://schemas.microsoft.com/office/drawing/2014/main" id="{73362E14-9909-4144-8145-6CF35062E6B8}"/>
              </a:ext>
            </a:extLst>
          </p:cNvPr>
          <p:cNvSpPr/>
          <p:nvPr/>
        </p:nvSpPr>
        <p:spPr>
          <a:xfrm>
            <a:off x="335" y="6001966"/>
            <a:ext cx="1546363" cy="846306"/>
          </a:xfrm>
          <a:prstGeom prst="rect">
            <a:avLst/>
          </a:prstGeom>
          <a:solidFill>
            <a:srgbClr val="FFFFFF"/>
          </a:solidFill>
          <a:ln w="1905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Tw Cen MT"/>
              <a:ea typeface="Tw Cen MT"/>
              <a:cs typeface="Tw Cen MT"/>
              <a:sym typeface="Tw Cen MT"/>
            </a:endParaRPr>
          </a:p>
        </p:txBody>
      </p:sp>
    </p:spTree>
    <p:extLst>
      <p:ext uri="{BB962C8B-B14F-4D97-AF65-F5344CB8AC3E}">
        <p14:creationId xmlns:p14="http://schemas.microsoft.com/office/powerpoint/2010/main" val="645127980"/>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5B6C1-6E85-40F5-BA8E-C7934A5EEC3C}"/>
              </a:ext>
            </a:extLst>
          </p:cNvPr>
          <p:cNvSpPr>
            <a:spLocks noGrp="1"/>
          </p:cNvSpPr>
          <p:nvPr>
            <p:ph type="title"/>
          </p:nvPr>
        </p:nvSpPr>
        <p:spPr>
          <a:xfrm>
            <a:off x="628650" y="365126"/>
            <a:ext cx="7886700" cy="463013"/>
          </a:xfrm>
        </p:spPr>
        <p:txBody>
          <a:bodyPr>
            <a:normAutofit fontScale="90000"/>
          </a:bodyPr>
          <a:lstStyle/>
          <a:p>
            <a:r>
              <a:rPr lang="en-US" dirty="0"/>
              <a:t>Potential City Ballot Initiatives</a:t>
            </a:r>
          </a:p>
        </p:txBody>
      </p:sp>
      <p:grpSp>
        <p:nvGrpSpPr>
          <p:cNvPr id="11" name="Group 10">
            <a:extLst>
              <a:ext uri="{FF2B5EF4-FFF2-40B4-BE49-F238E27FC236}">
                <a16:creationId xmlns:a16="http://schemas.microsoft.com/office/drawing/2014/main" id="{C85C78A0-55FE-42A8-9314-89644FC88EF1}"/>
              </a:ext>
            </a:extLst>
          </p:cNvPr>
          <p:cNvGrpSpPr/>
          <p:nvPr/>
        </p:nvGrpSpPr>
        <p:grpSpPr>
          <a:xfrm>
            <a:off x="1375587" y="1430635"/>
            <a:ext cx="6392825" cy="5062239"/>
            <a:chOff x="-37816" y="1406885"/>
            <a:chExt cx="6392825" cy="5062239"/>
          </a:xfrm>
        </p:grpSpPr>
        <p:sp>
          <p:nvSpPr>
            <p:cNvPr id="8" name="Flowchart: Alternate Process 7">
              <a:extLst>
                <a:ext uri="{FF2B5EF4-FFF2-40B4-BE49-F238E27FC236}">
                  <a16:creationId xmlns:a16="http://schemas.microsoft.com/office/drawing/2014/main" id="{7DBAF87B-421F-49CB-B3A4-67D1A66347B8}"/>
                </a:ext>
              </a:extLst>
            </p:cNvPr>
            <p:cNvSpPr/>
            <p:nvPr/>
          </p:nvSpPr>
          <p:spPr>
            <a:xfrm>
              <a:off x="273137" y="2053216"/>
              <a:ext cx="6081872" cy="4415908"/>
            </a:xfrm>
            <a:prstGeom prst="flowChartAlternateProcess">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18FF0BA1-7266-4A50-AEF8-A1A6D7B34B0D}"/>
                </a:ext>
              </a:extLst>
            </p:cNvPr>
            <p:cNvGrpSpPr/>
            <p:nvPr/>
          </p:nvGrpSpPr>
          <p:grpSpPr>
            <a:xfrm>
              <a:off x="-37816" y="1406885"/>
              <a:ext cx="6081872" cy="4622976"/>
              <a:chOff x="-37816" y="1406885"/>
              <a:chExt cx="6081872" cy="4622976"/>
            </a:xfrm>
          </p:grpSpPr>
          <p:graphicFrame>
            <p:nvGraphicFramePr>
              <p:cNvPr id="4" name="Diagram 3">
                <a:extLst>
                  <a:ext uri="{FF2B5EF4-FFF2-40B4-BE49-F238E27FC236}">
                    <a16:creationId xmlns:a16="http://schemas.microsoft.com/office/drawing/2014/main" id="{49D1E5F3-970E-4259-B060-1229F57A4C1E}"/>
                  </a:ext>
                </a:extLst>
              </p:cNvPr>
              <p:cNvGraphicFramePr/>
              <p:nvPr>
                <p:extLst>
                  <p:ext uri="{D42A27DB-BD31-4B8C-83A1-F6EECF244321}">
                    <p14:modId xmlns:p14="http://schemas.microsoft.com/office/powerpoint/2010/main" val="28633533"/>
                  </p:ext>
                </p:extLst>
              </p:nvPr>
            </p:nvGraphicFramePr>
            <p:xfrm>
              <a:off x="-37816" y="2366372"/>
              <a:ext cx="6081872" cy="36634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a:extLst>
                  <a:ext uri="{FF2B5EF4-FFF2-40B4-BE49-F238E27FC236}">
                    <a16:creationId xmlns:a16="http://schemas.microsoft.com/office/drawing/2014/main" id="{37CDB001-AB66-4995-99E9-0D6FEDD3D75F}"/>
                  </a:ext>
                </a:extLst>
              </p:cNvPr>
              <p:cNvSpPr txBox="1"/>
              <p:nvPr/>
            </p:nvSpPr>
            <p:spPr>
              <a:xfrm>
                <a:off x="1536517" y="1406885"/>
                <a:ext cx="293320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solidFill>
                    <a:effectLst/>
                    <a:uLnTx/>
                    <a:uFillTx/>
                    <a:latin typeface="Calibri" panose="020F0502020204030204"/>
                    <a:ea typeface="+mn-ea"/>
                    <a:cs typeface="+mn-cs"/>
                  </a:rPr>
                  <a:t>Connected Items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4472C4"/>
                    </a:solidFill>
                    <a:effectLst/>
                    <a:uLnTx/>
                    <a:uFillTx/>
                    <a:latin typeface="Calibri" panose="020F0502020204030204"/>
                    <a:ea typeface="+mn-ea"/>
                    <a:cs typeface="+mn-cs"/>
                  </a:rPr>
                  <a:t>March 29 CC Study Session </a:t>
                </a:r>
              </a:p>
            </p:txBody>
          </p:sp>
        </p:grpSp>
      </p:grpSp>
      <p:sp>
        <p:nvSpPr>
          <p:cNvPr id="12" name="Oval 11">
            <a:extLst>
              <a:ext uri="{FF2B5EF4-FFF2-40B4-BE49-F238E27FC236}">
                <a16:creationId xmlns:a16="http://schemas.microsoft.com/office/drawing/2014/main" id="{822A6C81-2B8D-4B64-976F-43ADA32187C9}"/>
              </a:ext>
            </a:extLst>
          </p:cNvPr>
          <p:cNvSpPr/>
          <p:nvPr/>
        </p:nvSpPr>
        <p:spPr>
          <a:xfrm>
            <a:off x="5017811" y="3073826"/>
            <a:ext cx="2859932" cy="2422187"/>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7427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C3943EF-1C85-4E1B-9DDB-C3455430C6B2}"/>
              </a:ext>
            </a:extLst>
          </p:cNvPr>
          <p:cNvGrpSpPr/>
          <p:nvPr/>
        </p:nvGrpSpPr>
        <p:grpSpPr>
          <a:xfrm>
            <a:off x="990600" y="2895600"/>
            <a:ext cx="7431350" cy="3118373"/>
            <a:chOff x="613857" y="1355464"/>
            <a:chExt cx="9908466" cy="4157830"/>
          </a:xfrm>
        </p:grpSpPr>
        <p:sp>
          <p:nvSpPr>
            <p:cNvPr id="5" name="Oval 4">
              <a:extLst>
                <a:ext uri="{FF2B5EF4-FFF2-40B4-BE49-F238E27FC236}">
                  <a16:creationId xmlns:a16="http://schemas.microsoft.com/office/drawing/2014/main" id="{FE4B6D4B-85AD-439E-A070-FF541BF93820}"/>
                </a:ext>
              </a:extLst>
            </p:cNvPr>
            <p:cNvSpPr/>
            <p:nvPr/>
          </p:nvSpPr>
          <p:spPr>
            <a:xfrm>
              <a:off x="2818504" y="1355464"/>
              <a:ext cx="4432150" cy="4157830"/>
            </a:xfrm>
            <a:prstGeom prst="ellipse">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6" name="Oval 5">
              <a:extLst>
                <a:ext uri="{FF2B5EF4-FFF2-40B4-BE49-F238E27FC236}">
                  <a16:creationId xmlns:a16="http://schemas.microsoft.com/office/drawing/2014/main" id="{5F06056E-76EE-437C-A536-567038968856}"/>
                </a:ext>
              </a:extLst>
            </p:cNvPr>
            <p:cNvSpPr/>
            <p:nvPr/>
          </p:nvSpPr>
          <p:spPr>
            <a:xfrm>
              <a:off x="2893807" y="1425388"/>
              <a:ext cx="4276165" cy="401798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13" name="TextBox 12">
              <a:extLst>
                <a:ext uri="{FF2B5EF4-FFF2-40B4-BE49-F238E27FC236}">
                  <a16:creationId xmlns:a16="http://schemas.microsoft.com/office/drawing/2014/main" id="{D17B6059-9F2D-43F5-A938-58A097D5ED59}"/>
                </a:ext>
              </a:extLst>
            </p:cNvPr>
            <p:cNvSpPr txBox="1"/>
            <p:nvPr/>
          </p:nvSpPr>
          <p:spPr>
            <a:xfrm>
              <a:off x="3845174" y="2680325"/>
              <a:ext cx="2311473" cy="15081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Gill Sans MT"/>
                  <a:ea typeface="+mn-ea"/>
                  <a:cs typeface="+mn-cs"/>
                </a:rPr>
                <a:t>Councilmember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Gill Sans MT"/>
                  <a:ea typeface="+mn-ea"/>
                  <a:cs typeface="+mn-cs"/>
                </a:rPr>
                <a:t>Councilmember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Gill Sans MT"/>
                  <a:ea typeface="+mn-ea"/>
                  <a:cs typeface="+mn-cs"/>
                </a:rPr>
                <a:t>Councilmember  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Gill Sans MT"/>
                  <a:ea typeface="+mn-ea"/>
                  <a:cs typeface="+mn-cs"/>
                </a:rPr>
                <a:t>Councilmember  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1" u="none" strike="noStrike" kern="1200" cap="none" spc="0" normalizeH="0" baseline="0" noProof="0" dirty="0">
                  <a:ln>
                    <a:noFill/>
                  </a:ln>
                  <a:solidFill>
                    <a:prstClr val="black"/>
                  </a:solidFill>
                  <a:effectLst/>
                  <a:uLnTx/>
                  <a:uFillTx/>
                  <a:latin typeface="Gill Sans MT"/>
                  <a:ea typeface="+mn-ea"/>
                  <a:cs typeface="+mn-cs"/>
                </a:rPr>
                <a:t>All At-Large</a:t>
              </a:r>
            </a:p>
          </p:txBody>
        </p:sp>
        <p:sp>
          <p:nvSpPr>
            <p:cNvPr id="17" name="Callout: Line 16">
              <a:extLst>
                <a:ext uri="{FF2B5EF4-FFF2-40B4-BE49-F238E27FC236}">
                  <a16:creationId xmlns:a16="http://schemas.microsoft.com/office/drawing/2014/main" id="{33527D6D-140B-4FD6-AA40-A26E5601E843}"/>
                </a:ext>
              </a:extLst>
            </p:cNvPr>
            <p:cNvSpPr/>
            <p:nvPr/>
          </p:nvSpPr>
          <p:spPr>
            <a:xfrm>
              <a:off x="613857" y="1355464"/>
              <a:ext cx="2038575" cy="514141"/>
            </a:xfrm>
            <a:prstGeom prst="borderCallout1">
              <a:avLst>
                <a:gd name="adj1" fmla="val 50135"/>
                <a:gd name="adj2" fmla="val 100836"/>
                <a:gd name="adj3" fmla="val 103346"/>
                <a:gd name="adj4" fmla="val 142028"/>
              </a:avLst>
            </a:prstGeom>
            <a:noFill/>
            <a:ln w="34925">
              <a:solidFill>
                <a:srgbClr val="0070C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70C0"/>
                  </a:solidFill>
                  <a:effectLst/>
                  <a:uLnTx/>
                  <a:uFillTx/>
                  <a:latin typeface="Gill Sans MT"/>
                  <a:ea typeface="+mn-ea"/>
                  <a:cs typeface="+mn-cs"/>
                </a:rPr>
                <a:t>City Boundary </a:t>
              </a:r>
            </a:p>
          </p:txBody>
        </p:sp>
        <p:sp>
          <p:nvSpPr>
            <p:cNvPr id="18" name="Callout: Line 17">
              <a:extLst>
                <a:ext uri="{FF2B5EF4-FFF2-40B4-BE49-F238E27FC236}">
                  <a16:creationId xmlns:a16="http://schemas.microsoft.com/office/drawing/2014/main" id="{58B7A8A1-53D5-445D-9860-A45891D0E841}"/>
                </a:ext>
              </a:extLst>
            </p:cNvPr>
            <p:cNvSpPr/>
            <p:nvPr/>
          </p:nvSpPr>
          <p:spPr>
            <a:xfrm>
              <a:off x="7671772" y="4721704"/>
              <a:ext cx="2850551" cy="791590"/>
            </a:xfrm>
            <a:prstGeom prst="borderCallout1">
              <a:avLst>
                <a:gd name="adj1" fmla="val 50135"/>
                <a:gd name="adj2" fmla="val -87"/>
                <a:gd name="adj3" fmla="val -27662"/>
                <a:gd name="adj4" fmla="val -28704"/>
              </a:avLst>
            </a:prstGeom>
            <a:noFill/>
            <a:ln w="34925">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FF0000"/>
                  </a:solidFill>
                  <a:effectLst/>
                  <a:uLnTx/>
                  <a:uFillTx/>
                  <a:latin typeface="Gill Sans MT"/>
                  <a:ea typeface="+mn-ea"/>
                  <a:cs typeface="+mn-cs"/>
                </a:rPr>
                <a:t>Mayor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1" u="none" strike="noStrike" kern="1200" cap="none" spc="0" normalizeH="0" baseline="0" noProof="0" dirty="0">
                  <a:ln>
                    <a:noFill/>
                  </a:ln>
                  <a:solidFill>
                    <a:srgbClr val="FF0000"/>
                  </a:solidFill>
                  <a:effectLst/>
                  <a:uLnTx/>
                  <a:uFillTx/>
                  <a:latin typeface="Gill Sans MT"/>
                  <a:ea typeface="+mn-ea"/>
                  <a:cs typeface="+mn-cs"/>
                </a:rPr>
                <a:t>Directly Elected At-Large </a:t>
              </a:r>
            </a:p>
          </p:txBody>
        </p:sp>
      </p:grpSp>
      <p:sp>
        <p:nvSpPr>
          <p:cNvPr id="9" name="Title 1">
            <a:extLst>
              <a:ext uri="{FF2B5EF4-FFF2-40B4-BE49-F238E27FC236}">
                <a16:creationId xmlns:a16="http://schemas.microsoft.com/office/drawing/2014/main" id="{E22FB61E-D40F-46D8-833D-FE411072AC0B}"/>
              </a:ext>
            </a:extLst>
          </p:cNvPr>
          <p:cNvSpPr>
            <a:spLocks noGrp="1"/>
          </p:cNvSpPr>
          <p:nvPr>
            <p:ph type="title"/>
          </p:nvPr>
        </p:nvSpPr>
        <p:spPr>
          <a:xfrm>
            <a:off x="24276" y="228600"/>
            <a:ext cx="8129124" cy="685800"/>
          </a:xfrm>
        </p:spPr>
        <p:txBody>
          <a:bodyPr>
            <a:normAutofit/>
          </a:bodyPr>
          <a:lstStyle/>
          <a:p>
            <a:r>
              <a:rPr lang="en-US" dirty="0"/>
              <a:t>Current City Council Electoral Process</a:t>
            </a:r>
          </a:p>
        </p:txBody>
      </p:sp>
      <p:sp>
        <p:nvSpPr>
          <p:cNvPr id="4" name="Rectangle 3"/>
          <p:cNvSpPr/>
          <p:nvPr/>
        </p:nvSpPr>
        <p:spPr>
          <a:xfrm>
            <a:off x="-331937" y="1554112"/>
            <a:ext cx="9272124" cy="923330"/>
          </a:xfrm>
          <a:prstGeom prst="rect">
            <a:avLst/>
          </a:prstGeom>
        </p:spPr>
        <p:txBody>
          <a:bodyPr wrap="square">
            <a:spAutoFit/>
          </a:bodyPr>
          <a:lstStyle/>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Current City Council Electoral Process</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endParaRPr>
          </a:p>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5-person City Council with a directly elected at-large Mayor and 4 at-large Councilmembers</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endParaRPr>
          </a:p>
        </p:txBody>
      </p:sp>
    </p:spTree>
    <p:extLst>
      <p:ext uri="{BB962C8B-B14F-4D97-AF65-F5344CB8AC3E}">
        <p14:creationId xmlns:p14="http://schemas.microsoft.com/office/powerpoint/2010/main" val="27045763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927C087F-5256-4EE2-B838-90390F7E89FB}"/>
              </a:ext>
            </a:extLst>
          </p:cNvPr>
          <p:cNvGrpSpPr/>
          <p:nvPr/>
        </p:nvGrpSpPr>
        <p:grpSpPr>
          <a:xfrm>
            <a:off x="990600" y="3124200"/>
            <a:ext cx="7431350" cy="3118373"/>
            <a:chOff x="613857" y="1355464"/>
            <a:chExt cx="9908466" cy="4157830"/>
          </a:xfrm>
        </p:grpSpPr>
        <p:cxnSp>
          <p:nvCxnSpPr>
            <p:cNvPr id="10" name="Straight Connector 9">
              <a:extLst>
                <a:ext uri="{FF2B5EF4-FFF2-40B4-BE49-F238E27FC236}">
                  <a16:creationId xmlns:a16="http://schemas.microsoft.com/office/drawing/2014/main" id="{A6639B28-9C85-424F-A243-676DE0FEC013}"/>
                </a:ext>
              </a:extLst>
            </p:cNvPr>
            <p:cNvCxnSpPr>
              <a:stCxn id="6" idx="2"/>
              <a:endCxn id="6" idx="6"/>
            </p:cNvCxnSpPr>
            <p:nvPr/>
          </p:nvCxnSpPr>
          <p:spPr>
            <a:xfrm>
              <a:off x="2893807" y="3434379"/>
              <a:ext cx="427616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91B9E08-EFA3-4158-B5BB-12C7FE1BD536}"/>
                </a:ext>
              </a:extLst>
            </p:cNvPr>
            <p:cNvCxnSpPr>
              <a:stCxn id="6" idx="0"/>
              <a:endCxn id="6" idx="4"/>
            </p:cNvCxnSpPr>
            <p:nvPr/>
          </p:nvCxnSpPr>
          <p:spPr>
            <a:xfrm>
              <a:off x="5031890" y="1425388"/>
              <a:ext cx="0" cy="401798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FE4B6D4B-85AD-439E-A070-FF541BF93820}"/>
                </a:ext>
              </a:extLst>
            </p:cNvPr>
            <p:cNvSpPr/>
            <p:nvPr/>
          </p:nvSpPr>
          <p:spPr>
            <a:xfrm>
              <a:off x="2818504" y="1355464"/>
              <a:ext cx="4432150" cy="4157830"/>
            </a:xfrm>
            <a:prstGeom prst="ellipse">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6" name="Oval 5">
              <a:extLst>
                <a:ext uri="{FF2B5EF4-FFF2-40B4-BE49-F238E27FC236}">
                  <a16:creationId xmlns:a16="http://schemas.microsoft.com/office/drawing/2014/main" id="{5F06056E-76EE-437C-A536-567038968856}"/>
                </a:ext>
              </a:extLst>
            </p:cNvPr>
            <p:cNvSpPr/>
            <p:nvPr/>
          </p:nvSpPr>
          <p:spPr>
            <a:xfrm>
              <a:off x="2893807" y="1425388"/>
              <a:ext cx="4276165" cy="401798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13" name="TextBox 12">
              <a:extLst>
                <a:ext uri="{FF2B5EF4-FFF2-40B4-BE49-F238E27FC236}">
                  <a16:creationId xmlns:a16="http://schemas.microsoft.com/office/drawing/2014/main" id="{D17B6059-9F2D-43F5-A938-58A097D5ED59}"/>
                </a:ext>
              </a:extLst>
            </p:cNvPr>
            <p:cNvSpPr txBox="1"/>
            <p:nvPr/>
          </p:nvSpPr>
          <p:spPr>
            <a:xfrm>
              <a:off x="3619947" y="2447365"/>
              <a:ext cx="1081143"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Gill Sans MT"/>
                  <a:ea typeface="+mn-ea"/>
                  <a:cs typeface="+mn-cs"/>
                </a:rPr>
                <a:t>District 1</a:t>
              </a:r>
            </a:p>
          </p:txBody>
        </p:sp>
        <p:sp>
          <p:nvSpPr>
            <p:cNvPr id="14" name="TextBox 13">
              <a:extLst>
                <a:ext uri="{FF2B5EF4-FFF2-40B4-BE49-F238E27FC236}">
                  <a16:creationId xmlns:a16="http://schemas.microsoft.com/office/drawing/2014/main" id="{06FAD23E-2E95-4E10-8B56-B05599BD67EE}"/>
                </a:ext>
              </a:extLst>
            </p:cNvPr>
            <p:cNvSpPr txBox="1"/>
            <p:nvPr/>
          </p:nvSpPr>
          <p:spPr>
            <a:xfrm>
              <a:off x="5448745" y="2447365"/>
              <a:ext cx="1081143"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Gill Sans MT"/>
                  <a:ea typeface="+mn-ea"/>
                  <a:cs typeface="+mn-cs"/>
                </a:rPr>
                <a:t>District 2</a:t>
              </a:r>
            </a:p>
          </p:txBody>
        </p:sp>
        <p:sp>
          <p:nvSpPr>
            <p:cNvPr id="15" name="TextBox 14">
              <a:extLst>
                <a:ext uri="{FF2B5EF4-FFF2-40B4-BE49-F238E27FC236}">
                  <a16:creationId xmlns:a16="http://schemas.microsoft.com/office/drawing/2014/main" id="{19C81706-7911-4340-BF84-513A478055BA}"/>
                </a:ext>
              </a:extLst>
            </p:cNvPr>
            <p:cNvSpPr txBox="1"/>
            <p:nvPr/>
          </p:nvSpPr>
          <p:spPr>
            <a:xfrm>
              <a:off x="3618605" y="4018445"/>
              <a:ext cx="1081143"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Gill Sans MT"/>
                  <a:ea typeface="+mn-ea"/>
                  <a:cs typeface="+mn-cs"/>
                </a:rPr>
                <a:t>District 3</a:t>
              </a:r>
            </a:p>
          </p:txBody>
        </p:sp>
        <p:sp>
          <p:nvSpPr>
            <p:cNvPr id="16" name="TextBox 15">
              <a:extLst>
                <a:ext uri="{FF2B5EF4-FFF2-40B4-BE49-F238E27FC236}">
                  <a16:creationId xmlns:a16="http://schemas.microsoft.com/office/drawing/2014/main" id="{93E1C950-4991-47D7-9446-969EBDA32C34}"/>
                </a:ext>
              </a:extLst>
            </p:cNvPr>
            <p:cNvSpPr txBox="1"/>
            <p:nvPr/>
          </p:nvSpPr>
          <p:spPr>
            <a:xfrm>
              <a:off x="5448745" y="4017773"/>
              <a:ext cx="1081143"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Gill Sans MT"/>
                  <a:ea typeface="+mn-ea"/>
                  <a:cs typeface="+mn-cs"/>
                </a:rPr>
                <a:t>District 4</a:t>
              </a:r>
            </a:p>
          </p:txBody>
        </p:sp>
        <p:sp>
          <p:nvSpPr>
            <p:cNvPr id="17" name="Callout: Line 16">
              <a:extLst>
                <a:ext uri="{FF2B5EF4-FFF2-40B4-BE49-F238E27FC236}">
                  <a16:creationId xmlns:a16="http://schemas.microsoft.com/office/drawing/2014/main" id="{33527D6D-140B-4FD6-AA40-A26E5601E843}"/>
                </a:ext>
              </a:extLst>
            </p:cNvPr>
            <p:cNvSpPr/>
            <p:nvPr/>
          </p:nvSpPr>
          <p:spPr>
            <a:xfrm>
              <a:off x="613857" y="1355464"/>
              <a:ext cx="2038575" cy="514141"/>
            </a:xfrm>
            <a:prstGeom prst="borderCallout1">
              <a:avLst>
                <a:gd name="adj1" fmla="val 50135"/>
                <a:gd name="adj2" fmla="val 100836"/>
                <a:gd name="adj3" fmla="val 103346"/>
                <a:gd name="adj4" fmla="val 142028"/>
              </a:avLst>
            </a:prstGeom>
            <a:noFill/>
            <a:ln w="34925">
              <a:solidFill>
                <a:srgbClr val="0070C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70C0"/>
                  </a:solidFill>
                  <a:effectLst/>
                  <a:uLnTx/>
                  <a:uFillTx/>
                  <a:latin typeface="Gill Sans MT"/>
                  <a:ea typeface="+mn-ea"/>
                  <a:cs typeface="+mn-cs"/>
                </a:rPr>
                <a:t>City Boundary </a:t>
              </a:r>
            </a:p>
          </p:txBody>
        </p:sp>
        <p:sp>
          <p:nvSpPr>
            <p:cNvPr id="18" name="Callout: Line 17">
              <a:extLst>
                <a:ext uri="{FF2B5EF4-FFF2-40B4-BE49-F238E27FC236}">
                  <a16:creationId xmlns:a16="http://schemas.microsoft.com/office/drawing/2014/main" id="{58B7A8A1-53D5-445D-9860-A45891D0E841}"/>
                </a:ext>
              </a:extLst>
            </p:cNvPr>
            <p:cNvSpPr/>
            <p:nvPr/>
          </p:nvSpPr>
          <p:spPr>
            <a:xfrm>
              <a:off x="7671772" y="4721704"/>
              <a:ext cx="2850551" cy="791590"/>
            </a:xfrm>
            <a:prstGeom prst="borderCallout1">
              <a:avLst>
                <a:gd name="adj1" fmla="val 50135"/>
                <a:gd name="adj2" fmla="val -87"/>
                <a:gd name="adj3" fmla="val -27662"/>
                <a:gd name="adj4" fmla="val -28704"/>
              </a:avLst>
            </a:prstGeom>
            <a:noFill/>
            <a:ln w="34925">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FF0000"/>
                  </a:solidFill>
                  <a:effectLst/>
                  <a:uLnTx/>
                  <a:uFillTx/>
                  <a:latin typeface="Gill Sans MT"/>
                  <a:ea typeface="+mn-ea"/>
                  <a:cs typeface="+mn-cs"/>
                </a:rPr>
                <a:t>Mayor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1" u="none" strike="noStrike" kern="1200" cap="none" spc="0" normalizeH="0" baseline="0" noProof="0" dirty="0">
                  <a:ln>
                    <a:noFill/>
                  </a:ln>
                  <a:solidFill>
                    <a:srgbClr val="FF0000"/>
                  </a:solidFill>
                  <a:effectLst/>
                  <a:uLnTx/>
                  <a:uFillTx/>
                  <a:latin typeface="Gill Sans MT"/>
                  <a:ea typeface="+mn-ea"/>
                  <a:cs typeface="+mn-cs"/>
                </a:rPr>
                <a:t>Directly Elected At-Large </a:t>
              </a:r>
            </a:p>
          </p:txBody>
        </p:sp>
      </p:grpSp>
      <p:sp>
        <p:nvSpPr>
          <p:cNvPr id="20" name="Title 1">
            <a:extLst>
              <a:ext uri="{FF2B5EF4-FFF2-40B4-BE49-F238E27FC236}">
                <a16:creationId xmlns:a16="http://schemas.microsoft.com/office/drawing/2014/main" id="{E22FB61E-D40F-46D8-833D-FE411072AC0B}"/>
              </a:ext>
            </a:extLst>
          </p:cNvPr>
          <p:cNvSpPr>
            <a:spLocks noGrp="1"/>
          </p:cNvSpPr>
          <p:nvPr>
            <p:ph type="title"/>
          </p:nvPr>
        </p:nvSpPr>
        <p:spPr>
          <a:xfrm>
            <a:off x="24276" y="228600"/>
            <a:ext cx="8129124" cy="685800"/>
          </a:xfrm>
        </p:spPr>
        <p:txBody>
          <a:bodyPr>
            <a:noAutofit/>
          </a:bodyPr>
          <a:lstStyle/>
          <a:p>
            <a:r>
              <a:rPr lang="en-US" sz="3200" dirty="0"/>
              <a:t>By-District Electoral Process that Retains Directly Elected At-Large Mayor </a:t>
            </a:r>
          </a:p>
        </p:txBody>
      </p:sp>
      <p:sp>
        <p:nvSpPr>
          <p:cNvPr id="2" name="Rectangle 1"/>
          <p:cNvSpPr/>
          <p:nvPr/>
        </p:nvSpPr>
        <p:spPr>
          <a:xfrm>
            <a:off x="-289895" y="1595112"/>
            <a:ext cx="8689825" cy="923330"/>
          </a:xfrm>
          <a:prstGeom prst="rect">
            <a:avLst/>
          </a:prstGeom>
        </p:spPr>
        <p:txBody>
          <a:bodyPr wrap="square">
            <a:spAutoFit/>
          </a:bodyPr>
          <a:lstStyle/>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By-District Electoral Process Retaining Directly Elected At-Large Mayor </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endParaRPr>
          </a:p>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5-person City Council with a directly elected at-large Mayor and 4 Councilmembers serving distinct districts</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endParaRPr>
          </a:p>
        </p:txBody>
      </p:sp>
    </p:spTree>
    <p:extLst>
      <p:ext uri="{BB962C8B-B14F-4D97-AF65-F5344CB8AC3E}">
        <p14:creationId xmlns:p14="http://schemas.microsoft.com/office/powerpoint/2010/main" val="17305133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1A0BAB3-E424-4996-907E-3B780A1FA689}"/>
              </a:ext>
            </a:extLst>
          </p:cNvPr>
          <p:cNvGrpSpPr/>
          <p:nvPr/>
        </p:nvGrpSpPr>
        <p:grpSpPr>
          <a:xfrm>
            <a:off x="708745" y="2834453"/>
            <a:ext cx="7108622" cy="4023547"/>
            <a:chOff x="613857" y="879580"/>
            <a:chExt cx="9478162" cy="5364729"/>
          </a:xfrm>
        </p:grpSpPr>
        <p:pic>
          <p:nvPicPr>
            <p:cNvPr id="1026" name="Picture 2" descr="CIRCLE DIVISION HOW TO DIVIDE A CIRCLE INTO 8 EQUAL SECTIONS 1) Start with  a circle and draw the horizontal line 2) Using the sa">
              <a:extLst>
                <a:ext uri="{FF2B5EF4-FFF2-40B4-BE49-F238E27FC236}">
                  <a16:creationId xmlns:a16="http://schemas.microsoft.com/office/drawing/2014/main" id="{9A36281C-9D76-4888-95F7-A14A224C9D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8219" y="879580"/>
              <a:ext cx="5123554" cy="5364729"/>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FE4B6D4B-85AD-439E-A070-FF541BF93820}"/>
                </a:ext>
              </a:extLst>
            </p:cNvPr>
            <p:cNvSpPr/>
            <p:nvPr/>
          </p:nvSpPr>
          <p:spPr>
            <a:xfrm>
              <a:off x="2818504" y="1243853"/>
              <a:ext cx="4382396" cy="4336676"/>
            </a:xfrm>
            <a:prstGeom prst="ellipse">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13" name="TextBox 12">
              <a:extLst>
                <a:ext uri="{FF2B5EF4-FFF2-40B4-BE49-F238E27FC236}">
                  <a16:creationId xmlns:a16="http://schemas.microsoft.com/office/drawing/2014/main" id="{D17B6059-9F2D-43F5-A938-58A097D5ED59}"/>
                </a:ext>
              </a:extLst>
            </p:cNvPr>
            <p:cNvSpPr txBox="1"/>
            <p:nvPr/>
          </p:nvSpPr>
          <p:spPr>
            <a:xfrm>
              <a:off x="3537135" y="1869605"/>
              <a:ext cx="1081143"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Gill Sans MT"/>
                  <a:ea typeface="+mn-ea"/>
                  <a:cs typeface="+mn-cs"/>
                </a:rPr>
                <a:t>District 1</a:t>
              </a:r>
            </a:p>
          </p:txBody>
        </p:sp>
        <p:sp>
          <p:nvSpPr>
            <p:cNvPr id="14" name="TextBox 13">
              <a:extLst>
                <a:ext uri="{FF2B5EF4-FFF2-40B4-BE49-F238E27FC236}">
                  <a16:creationId xmlns:a16="http://schemas.microsoft.com/office/drawing/2014/main" id="{06FAD23E-2E95-4E10-8B56-B05599BD67EE}"/>
                </a:ext>
              </a:extLst>
            </p:cNvPr>
            <p:cNvSpPr txBox="1"/>
            <p:nvPr/>
          </p:nvSpPr>
          <p:spPr>
            <a:xfrm>
              <a:off x="5336910" y="1869605"/>
              <a:ext cx="1081143"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Gill Sans MT"/>
                  <a:ea typeface="+mn-ea"/>
                  <a:cs typeface="+mn-cs"/>
                </a:rPr>
                <a:t>District 2</a:t>
              </a:r>
            </a:p>
          </p:txBody>
        </p:sp>
        <p:sp>
          <p:nvSpPr>
            <p:cNvPr id="15" name="TextBox 14">
              <a:extLst>
                <a:ext uri="{FF2B5EF4-FFF2-40B4-BE49-F238E27FC236}">
                  <a16:creationId xmlns:a16="http://schemas.microsoft.com/office/drawing/2014/main" id="{19C81706-7911-4340-BF84-513A478055BA}"/>
                </a:ext>
              </a:extLst>
            </p:cNvPr>
            <p:cNvSpPr txBox="1"/>
            <p:nvPr/>
          </p:nvSpPr>
          <p:spPr>
            <a:xfrm>
              <a:off x="6025515" y="3676898"/>
              <a:ext cx="1081143"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Gill Sans MT"/>
                  <a:ea typeface="+mn-ea"/>
                  <a:cs typeface="+mn-cs"/>
                </a:rPr>
                <a:t>District 3</a:t>
              </a:r>
            </a:p>
          </p:txBody>
        </p:sp>
        <p:sp>
          <p:nvSpPr>
            <p:cNvPr id="16" name="TextBox 15">
              <a:extLst>
                <a:ext uri="{FF2B5EF4-FFF2-40B4-BE49-F238E27FC236}">
                  <a16:creationId xmlns:a16="http://schemas.microsoft.com/office/drawing/2014/main" id="{93E1C950-4991-47D7-9446-969EBDA32C34}"/>
                </a:ext>
              </a:extLst>
            </p:cNvPr>
            <p:cNvSpPr txBox="1"/>
            <p:nvPr/>
          </p:nvSpPr>
          <p:spPr>
            <a:xfrm>
              <a:off x="4469131" y="4828862"/>
              <a:ext cx="1081143"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Gill Sans MT"/>
                  <a:ea typeface="+mn-ea"/>
                  <a:cs typeface="+mn-cs"/>
                </a:rPr>
                <a:t>District 4</a:t>
              </a:r>
            </a:p>
          </p:txBody>
        </p:sp>
        <p:sp>
          <p:nvSpPr>
            <p:cNvPr id="17" name="Callout: Line 16">
              <a:extLst>
                <a:ext uri="{FF2B5EF4-FFF2-40B4-BE49-F238E27FC236}">
                  <a16:creationId xmlns:a16="http://schemas.microsoft.com/office/drawing/2014/main" id="{33527D6D-140B-4FD6-AA40-A26E5601E843}"/>
                </a:ext>
              </a:extLst>
            </p:cNvPr>
            <p:cNvSpPr/>
            <p:nvPr/>
          </p:nvSpPr>
          <p:spPr>
            <a:xfrm>
              <a:off x="613857" y="1355464"/>
              <a:ext cx="2038575" cy="514141"/>
            </a:xfrm>
            <a:prstGeom prst="borderCallout1">
              <a:avLst>
                <a:gd name="adj1" fmla="val 50135"/>
                <a:gd name="adj2" fmla="val 100836"/>
                <a:gd name="adj3" fmla="val 96807"/>
                <a:gd name="adj4" fmla="val 137411"/>
              </a:avLst>
            </a:prstGeom>
            <a:noFill/>
            <a:ln w="34925">
              <a:solidFill>
                <a:srgbClr val="0070C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70C0"/>
                  </a:solidFill>
                  <a:effectLst/>
                  <a:uLnTx/>
                  <a:uFillTx/>
                  <a:latin typeface="Gill Sans MT"/>
                  <a:ea typeface="+mn-ea"/>
                  <a:cs typeface="+mn-cs"/>
                </a:rPr>
                <a:t>City Boundary </a:t>
              </a:r>
            </a:p>
          </p:txBody>
        </p:sp>
        <p:sp>
          <p:nvSpPr>
            <p:cNvPr id="29" name="TextBox 28">
              <a:extLst>
                <a:ext uri="{FF2B5EF4-FFF2-40B4-BE49-F238E27FC236}">
                  <a16:creationId xmlns:a16="http://schemas.microsoft.com/office/drawing/2014/main" id="{E4703F50-F407-46A4-AF60-8E6835495FCE}"/>
                </a:ext>
              </a:extLst>
            </p:cNvPr>
            <p:cNvSpPr txBox="1"/>
            <p:nvPr/>
          </p:nvSpPr>
          <p:spPr>
            <a:xfrm>
              <a:off x="2996565" y="3676898"/>
              <a:ext cx="1081143"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Gill Sans MT"/>
                  <a:ea typeface="+mn-ea"/>
                  <a:cs typeface="+mn-cs"/>
                </a:rPr>
                <a:t>District 5</a:t>
              </a:r>
            </a:p>
          </p:txBody>
        </p:sp>
        <p:grpSp>
          <p:nvGrpSpPr>
            <p:cNvPr id="2" name="Group 1">
              <a:extLst>
                <a:ext uri="{FF2B5EF4-FFF2-40B4-BE49-F238E27FC236}">
                  <a16:creationId xmlns:a16="http://schemas.microsoft.com/office/drawing/2014/main" id="{0E2FA775-319F-40E1-9CBE-67D93D118BC7}"/>
                </a:ext>
              </a:extLst>
            </p:cNvPr>
            <p:cNvGrpSpPr/>
            <p:nvPr/>
          </p:nvGrpSpPr>
          <p:grpSpPr>
            <a:xfrm>
              <a:off x="4327824" y="2522755"/>
              <a:ext cx="5764195" cy="2775386"/>
              <a:chOff x="4327824" y="2522755"/>
              <a:chExt cx="5764195" cy="2775386"/>
            </a:xfrm>
          </p:grpSpPr>
          <p:sp>
            <p:nvSpPr>
              <p:cNvPr id="18" name="Callout: Line 17">
                <a:extLst>
                  <a:ext uri="{FF2B5EF4-FFF2-40B4-BE49-F238E27FC236}">
                    <a16:creationId xmlns:a16="http://schemas.microsoft.com/office/drawing/2014/main" id="{58B7A8A1-53D5-445D-9860-A45891D0E841}"/>
                  </a:ext>
                </a:extLst>
              </p:cNvPr>
              <p:cNvSpPr/>
              <p:nvPr/>
            </p:nvSpPr>
            <p:spPr>
              <a:xfrm>
                <a:off x="7671773" y="4721704"/>
                <a:ext cx="2420246" cy="576437"/>
              </a:xfrm>
              <a:prstGeom prst="borderCallout1">
                <a:avLst>
                  <a:gd name="adj1" fmla="val 50135"/>
                  <a:gd name="adj2" fmla="val -87"/>
                  <a:gd name="adj3" fmla="val -139958"/>
                  <a:gd name="adj4" fmla="val -84050"/>
                </a:avLst>
              </a:prstGeom>
              <a:noFill/>
              <a:ln w="34925">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FF0000"/>
                    </a:solidFill>
                    <a:effectLst/>
                    <a:uLnTx/>
                    <a:uFillTx/>
                    <a:latin typeface="Gill Sans MT"/>
                    <a:ea typeface="+mn-ea"/>
                    <a:cs typeface="+mn-cs"/>
                  </a:rPr>
                  <a:t>Rotational Mayor</a:t>
                </a:r>
              </a:p>
            </p:txBody>
          </p:sp>
          <p:sp>
            <p:nvSpPr>
              <p:cNvPr id="32" name="Arrow: Curved Left 31">
                <a:extLst>
                  <a:ext uri="{FF2B5EF4-FFF2-40B4-BE49-F238E27FC236}">
                    <a16:creationId xmlns:a16="http://schemas.microsoft.com/office/drawing/2014/main" id="{853AF98D-6E05-4D7C-BD31-04EA09C57780}"/>
                  </a:ext>
                </a:extLst>
              </p:cNvPr>
              <p:cNvSpPr/>
              <p:nvPr/>
            </p:nvSpPr>
            <p:spPr>
              <a:xfrm rot="10800000">
                <a:off x="4327824" y="2522755"/>
                <a:ext cx="681878" cy="1642328"/>
              </a:xfrm>
              <a:prstGeom prst="curved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33" name="Arrow: Curved Left 32">
                <a:extLst>
                  <a:ext uri="{FF2B5EF4-FFF2-40B4-BE49-F238E27FC236}">
                    <a16:creationId xmlns:a16="http://schemas.microsoft.com/office/drawing/2014/main" id="{2031C41D-452A-415C-B2A6-C2C05DBBD2A7}"/>
                  </a:ext>
                </a:extLst>
              </p:cNvPr>
              <p:cNvSpPr/>
              <p:nvPr/>
            </p:nvSpPr>
            <p:spPr>
              <a:xfrm>
                <a:off x="5055925" y="2603209"/>
                <a:ext cx="681878" cy="1630145"/>
              </a:xfrm>
              <a:prstGeom prst="curved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Gill Sans MT"/>
                  <a:ea typeface="+mn-ea"/>
                  <a:cs typeface="+mn-cs"/>
                </a:endParaRPr>
              </a:p>
            </p:txBody>
          </p:sp>
        </p:grpSp>
      </p:grpSp>
      <p:sp>
        <p:nvSpPr>
          <p:cNvPr id="4" name="Rectangle 3"/>
          <p:cNvSpPr/>
          <p:nvPr/>
        </p:nvSpPr>
        <p:spPr>
          <a:xfrm>
            <a:off x="-304800" y="1626673"/>
            <a:ext cx="9135979" cy="923330"/>
          </a:xfrm>
          <a:prstGeom prst="rect">
            <a:avLst/>
          </a:prstGeom>
        </p:spPr>
        <p:txBody>
          <a:bodyPr wrap="square">
            <a:spAutoFit/>
          </a:bodyPr>
          <a:lstStyle/>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By-District Process with Rotating Mayor (no at-large district)</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endParaRPr>
          </a:p>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5-person City Council with 5 Councilmembers serving distinct districts </a:t>
            </a:r>
            <a:r>
              <a:rPr kumimoji="0" lang="en-US" sz="1800" b="0" i="1" u="sng"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without</a:t>
            </a:r>
            <a:r>
              <a:rPr kumimoji="0" lang="en-US" sz="1800" b="0"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an at-large district and a rotational Mayor selection process</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endParaRPr>
          </a:p>
        </p:txBody>
      </p:sp>
      <p:sp>
        <p:nvSpPr>
          <p:cNvPr id="20" name="Title 3"/>
          <p:cNvSpPr txBox="1">
            <a:spLocks/>
          </p:cNvSpPr>
          <p:nvPr/>
        </p:nvSpPr>
        <p:spPr>
          <a:xfrm>
            <a:off x="8021" y="107677"/>
            <a:ext cx="8129124" cy="902827"/>
          </a:xfrm>
          <a:prstGeom prst="rect">
            <a:avLst/>
          </a:prstGeom>
        </p:spPr>
        <p:txBody>
          <a:bodyPr vert="horz" anchor="ctr">
            <a:normAutofit fontScale="75000" lnSpcReduction="20000"/>
          </a:bodyPr>
          <a:lstStyle>
            <a:lvl1pPr algn="l" rtl="0" eaLnBrk="1" latinLnBrk="0" hangingPunct="1">
              <a:spcBef>
                <a:spcPct val="0"/>
              </a:spcBef>
              <a:buNone/>
              <a:defRPr kumimoji="0" sz="38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700" b="0" i="0" u="none" strike="noStrike" kern="1200" cap="none" spc="0" normalizeH="0" baseline="0" noProof="0" dirty="0">
                <a:ln>
                  <a:noFill/>
                </a:ln>
                <a:solidFill>
                  <a:srgbClr val="323232"/>
                </a:solidFill>
                <a:effectLst/>
                <a:uLnTx/>
                <a:uFillTx/>
                <a:latin typeface="Gill Sans MT"/>
                <a:ea typeface="+mj-ea"/>
                <a:cs typeface="+mj-cs"/>
              </a:rPr>
              <a:t>By-District Process with Rotating Mayor </a:t>
            </a:r>
            <a:br>
              <a:rPr kumimoji="0" lang="en-US" sz="4700" b="0" i="0" u="none" strike="noStrike" kern="1200" cap="none" spc="0" normalizeH="0" baseline="0" noProof="0" dirty="0">
                <a:ln>
                  <a:noFill/>
                </a:ln>
                <a:solidFill>
                  <a:srgbClr val="323232"/>
                </a:solidFill>
                <a:effectLst/>
                <a:uLnTx/>
                <a:uFillTx/>
                <a:latin typeface="Gill Sans MT"/>
                <a:ea typeface="+mj-ea"/>
                <a:cs typeface="+mj-cs"/>
              </a:rPr>
            </a:br>
            <a:r>
              <a:rPr kumimoji="0" lang="en-US" sz="3200" b="0" i="1" u="none" strike="noStrike" kern="1200" cap="none" spc="0" normalizeH="0" baseline="0" noProof="0" dirty="0">
                <a:ln>
                  <a:noFill/>
                </a:ln>
                <a:solidFill>
                  <a:srgbClr val="323232"/>
                </a:solidFill>
                <a:effectLst/>
                <a:uLnTx/>
                <a:uFillTx/>
                <a:latin typeface="Gill Sans MT"/>
                <a:ea typeface="+mj-ea"/>
                <a:cs typeface="+mj-cs"/>
              </a:rPr>
              <a:t>(no at-large district</a:t>
            </a:r>
            <a:r>
              <a:rPr kumimoji="0" lang="en-US" sz="2400" b="0" i="1" u="none" strike="noStrike" kern="1200" cap="none" spc="0" normalizeH="0" baseline="0" noProof="0" dirty="0">
                <a:ln>
                  <a:noFill/>
                </a:ln>
                <a:solidFill>
                  <a:srgbClr val="323232"/>
                </a:solidFill>
                <a:effectLst/>
                <a:uLnTx/>
                <a:uFillTx/>
                <a:latin typeface="Gill Sans MT"/>
                <a:ea typeface="+mj-ea"/>
                <a:cs typeface="+mj-cs"/>
              </a:rPr>
              <a:t>) </a:t>
            </a:r>
            <a:endParaRPr kumimoji="0" lang="en-US" sz="3100" b="0" i="1" u="none" strike="noStrike" kern="1200" cap="none" spc="0" normalizeH="0" baseline="0" noProof="0" dirty="0">
              <a:ln>
                <a:noFill/>
              </a:ln>
              <a:solidFill>
                <a:srgbClr val="323232"/>
              </a:solidFill>
              <a:effectLst/>
              <a:uLnTx/>
              <a:uFillTx/>
              <a:latin typeface="Gill Sans MT"/>
              <a:ea typeface="+mj-ea"/>
              <a:cs typeface="+mj-cs"/>
            </a:endParaRPr>
          </a:p>
        </p:txBody>
      </p:sp>
    </p:spTree>
    <p:extLst>
      <p:ext uri="{BB962C8B-B14F-4D97-AF65-F5344CB8AC3E}">
        <p14:creationId xmlns:p14="http://schemas.microsoft.com/office/powerpoint/2010/main" val="25585513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9D99B-F778-4AE0-A96D-C812A80462B1}"/>
              </a:ext>
            </a:extLst>
          </p:cNvPr>
          <p:cNvSpPr>
            <a:spLocks noGrp="1"/>
          </p:cNvSpPr>
          <p:nvPr>
            <p:ph type="title"/>
          </p:nvPr>
        </p:nvSpPr>
        <p:spPr/>
        <p:txBody>
          <a:bodyPr/>
          <a:lstStyle/>
          <a:p>
            <a:r>
              <a:rPr lang="en-US" dirty="0"/>
              <a:t>Districting Options for Consideration</a:t>
            </a:r>
          </a:p>
        </p:txBody>
      </p:sp>
      <p:sp>
        <p:nvSpPr>
          <p:cNvPr id="3" name="Content Placeholder 2">
            <a:extLst>
              <a:ext uri="{FF2B5EF4-FFF2-40B4-BE49-F238E27FC236}">
                <a16:creationId xmlns:a16="http://schemas.microsoft.com/office/drawing/2014/main" id="{8C877C46-7381-4E3C-B7B1-2093FC47BA7F}"/>
              </a:ext>
            </a:extLst>
          </p:cNvPr>
          <p:cNvSpPr>
            <a:spLocks noGrp="1"/>
          </p:cNvSpPr>
          <p:nvPr>
            <p:ph sz="quarter" idx="1"/>
          </p:nvPr>
        </p:nvSpPr>
        <p:spPr/>
        <p:txBody>
          <a:bodyPr>
            <a:normAutofit/>
          </a:bodyPr>
          <a:lstStyle/>
          <a:p>
            <a:pPr marL="0" marR="0" lvl="0" indent="0">
              <a:spcBef>
                <a:spcPts val="0"/>
              </a:spcBef>
              <a:spcAft>
                <a:spcPts val="0"/>
              </a:spcAft>
              <a:buSzPct val="100000"/>
              <a:buNone/>
            </a:pPr>
            <a:endParaRPr lang="en-US" sz="2400" b="1" dirty="0">
              <a:ea typeface="Calibri" panose="020F0502020204030204" pitchFamily="34" charset="0"/>
            </a:endParaRPr>
          </a:p>
          <a:p>
            <a:pPr marL="0" marR="0" lvl="0" indent="0">
              <a:spcBef>
                <a:spcPts val="0"/>
              </a:spcBef>
              <a:spcAft>
                <a:spcPts val="0"/>
              </a:spcAft>
              <a:buSzPct val="100000"/>
              <a:buNone/>
            </a:pPr>
            <a:r>
              <a:rPr lang="en-US" sz="2400" b="1" dirty="0">
                <a:ea typeface="Calibri" panose="020F0502020204030204" pitchFamily="34" charset="0"/>
              </a:rPr>
              <a:t>City Council Policy Direction Needed</a:t>
            </a:r>
          </a:p>
          <a:p>
            <a:pPr marL="0" marR="0" lvl="0" indent="0">
              <a:spcBef>
                <a:spcPts val="0"/>
              </a:spcBef>
              <a:spcAft>
                <a:spcPts val="0"/>
              </a:spcAft>
              <a:buSzPct val="100000"/>
              <a:buNone/>
            </a:pPr>
            <a:r>
              <a:rPr lang="en-US" sz="2400" dirty="0">
                <a:ea typeface="Calibri" panose="020F0502020204030204" pitchFamily="34" charset="0"/>
              </a:rPr>
              <a:t>	</a:t>
            </a:r>
            <a:r>
              <a:rPr lang="en-US" sz="2400" i="1" dirty="0">
                <a:ea typeface="Calibri" panose="020F0502020204030204" pitchFamily="34" charset="0"/>
              </a:rPr>
              <a:t>Through this Districting Process, shall the City Council…</a:t>
            </a:r>
          </a:p>
          <a:p>
            <a:pPr marL="0" marR="0" lvl="0" indent="0">
              <a:spcBef>
                <a:spcPts val="0"/>
              </a:spcBef>
              <a:spcAft>
                <a:spcPts val="0"/>
              </a:spcAft>
              <a:buSzPct val="100000"/>
              <a:buNone/>
            </a:pPr>
            <a:endParaRPr lang="en-US" sz="2400" dirty="0">
              <a:ea typeface="Calibri" panose="020F0502020204030204" pitchFamily="34" charset="0"/>
            </a:endParaRPr>
          </a:p>
          <a:p>
            <a:pPr marL="342900" marR="0" lvl="0" indent="-342900">
              <a:spcBef>
                <a:spcPts val="0"/>
              </a:spcBef>
              <a:spcAft>
                <a:spcPts val="0"/>
              </a:spcAft>
              <a:buSzPct val="100000"/>
              <a:buFont typeface="+mj-lt"/>
              <a:buAutoNum type="arabicParenR"/>
            </a:pPr>
            <a:r>
              <a:rPr lang="en-US" sz="2400" dirty="0">
                <a:ea typeface="Calibri" panose="020F0502020204030204" pitchFamily="34" charset="0"/>
              </a:rPr>
              <a:t>A</a:t>
            </a:r>
            <a:r>
              <a:rPr lang="en-US" sz="2400" dirty="0">
                <a:effectLst/>
                <a:latin typeface="Calibri" panose="020F0502020204030204" pitchFamily="34" charset="0"/>
                <a:ea typeface="Calibri" panose="020F0502020204030204" pitchFamily="34" charset="0"/>
              </a:rPr>
              <a:t>dopt a 4-District Map</a:t>
            </a:r>
          </a:p>
          <a:p>
            <a:pPr marL="0" marR="0" lvl="0" indent="0">
              <a:spcBef>
                <a:spcPts val="0"/>
              </a:spcBef>
              <a:spcAft>
                <a:spcPts val="0"/>
              </a:spcAft>
              <a:buSzPct val="100000"/>
              <a:buNone/>
            </a:pPr>
            <a:endParaRPr lang="en-US" sz="2400" dirty="0">
              <a:ea typeface="Calibri" panose="020F0502020204030204" pitchFamily="34" charset="0"/>
            </a:endParaRPr>
          </a:p>
          <a:p>
            <a:pPr marL="0" marR="0" lvl="0" indent="0">
              <a:spcBef>
                <a:spcPts val="0"/>
              </a:spcBef>
              <a:spcAft>
                <a:spcPts val="0"/>
              </a:spcAft>
              <a:buSzPct val="100000"/>
              <a:buNone/>
            </a:pPr>
            <a:r>
              <a:rPr lang="en-US" sz="2400" dirty="0">
                <a:ea typeface="Calibri" panose="020F0502020204030204" pitchFamily="34" charset="0"/>
              </a:rPr>
              <a:t>	</a:t>
            </a:r>
            <a:r>
              <a:rPr lang="en-US" sz="2400" b="1" dirty="0">
                <a:ea typeface="Calibri" panose="020F0502020204030204" pitchFamily="34" charset="0"/>
              </a:rPr>
              <a:t>o</a:t>
            </a:r>
            <a:r>
              <a:rPr lang="en-US" sz="2400" b="1" dirty="0">
                <a:effectLst/>
                <a:latin typeface="Calibri" panose="020F0502020204030204" pitchFamily="34" charset="0"/>
                <a:ea typeface="Calibri" panose="020F0502020204030204" pitchFamily="34" charset="0"/>
              </a:rPr>
              <a:t>r</a:t>
            </a:r>
          </a:p>
          <a:p>
            <a:pPr marL="342900" marR="0" lvl="0" indent="-342900">
              <a:spcBef>
                <a:spcPts val="0"/>
              </a:spcBef>
              <a:spcAft>
                <a:spcPts val="0"/>
              </a:spcAft>
              <a:buSzPct val="100000"/>
              <a:buFont typeface="+mj-lt"/>
              <a:buAutoNum type="arabicParenR"/>
            </a:pPr>
            <a:endParaRPr lang="en-US" sz="2400" dirty="0">
              <a:effectLst/>
              <a:latin typeface="Calibri" panose="020F0502020204030204" pitchFamily="34" charset="0"/>
              <a:ea typeface="Calibri" panose="020F0502020204030204" pitchFamily="34" charset="0"/>
            </a:endParaRPr>
          </a:p>
          <a:p>
            <a:pPr marL="457200" marR="0" lvl="0" indent="-457200">
              <a:spcBef>
                <a:spcPts val="0"/>
              </a:spcBef>
              <a:spcAft>
                <a:spcPts val="0"/>
              </a:spcAft>
              <a:buSzPct val="100000"/>
              <a:buFont typeface="+mj-lt"/>
              <a:buAutoNum type="arabicParenR" startAt="2"/>
            </a:pPr>
            <a:r>
              <a:rPr lang="en-US" sz="2400" dirty="0">
                <a:ea typeface="Calibri" panose="020F0502020204030204" pitchFamily="34" charset="0"/>
              </a:rPr>
              <a:t>A</a:t>
            </a:r>
            <a:r>
              <a:rPr lang="en-US" sz="2400" dirty="0">
                <a:effectLst/>
                <a:latin typeface="Calibri" panose="020F0502020204030204" pitchFamily="34" charset="0"/>
                <a:ea typeface="Calibri" panose="020F0502020204030204" pitchFamily="34" charset="0"/>
              </a:rPr>
              <a:t>dopt a 4-District Map </a:t>
            </a:r>
            <a:r>
              <a:rPr lang="en-US" sz="2400" b="1" u="sng" dirty="0">
                <a:effectLst/>
                <a:latin typeface="Calibri" panose="020F0502020204030204" pitchFamily="34" charset="0"/>
                <a:ea typeface="Calibri" panose="020F0502020204030204" pitchFamily="34" charset="0"/>
              </a:rPr>
              <a:t>and</a:t>
            </a:r>
            <a:r>
              <a:rPr lang="en-US" sz="2400" dirty="0">
                <a:effectLst/>
                <a:latin typeface="Calibri" panose="020F0502020204030204" pitchFamily="34" charset="0"/>
                <a:ea typeface="Calibri" panose="020F0502020204030204" pitchFamily="34" charset="0"/>
              </a:rPr>
              <a:t> a 5-District Map for future use in the event the voters repeal the directly elected Mayor in November 2022</a:t>
            </a:r>
          </a:p>
        </p:txBody>
      </p:sp>
    </p:spTree>
    <p:extLst>
      <p:ext uri="{BB962C8B-B14F-4D97-AF65-F5344CB8AC3E}">
        <p14:creationId xmlns:p14="http://schemas.microsoft.com/office/powerpoint/2010/main" val="22076408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9D99B-F778-4AE0-A96D-C812A80462B1}"/>
              </a:ext>
            </a:extLst>
          </p:cNvPr>
          <p:cNvSpPr>
            <a:spLocks noGrp="1"/>
          </p:cNvSpPr>
          <p:nvPr>
            <p:ph type="title"/>
          </p:nvPr>
        </p:nvSpPr>
        <p:spPr/>
        <p:txBody>
          <a:bodyPr/>
          <a:lstStyle/>
          <a:p>
            <a:r>
              <a:rPr lang="en-US" dirty="0"/>
              <a:t>Districting Options for Consideration</a:t>
            </a:r>
          </a:p>
        </p:txBody>
      </p:sp>
      <p:sp>
        <p:nvSpPr>
          <p:cNvPr id="3" name="Content Placeholder 2">
            <a:extLst>
              <a:ext uri="{FF2B5EF4-FFF2-40B4-BE49-F238E27FC236}">
                <a16:creationId xmlns:a16="http://schemas.microsoft.com/office/drawing/2014/main" id="{8C877C46-7381-4E3C-B7B1-2093FC47BA7F}"/>
              </a:ext>
            </a:extLst>
          </p:cNvPr>
          <p:cNvSpPr>
            <a:spLocks noGrp="1"/>
          </p:cNvSpPr>
          <p:nvPr>
            <p:ph sz="quarter" idx="1"/>
          </p:nvPr>
        </p:nvSpPr>
        <p:spPr/>
        <p:txBody>
          <a:bodyPr>
            <a:normAutofit/>
          </a:bodyPr>
          <a:lstStyle/>
          <a:p>
            <a:pPr marL="0" marR="0" lvl="0" indent="0">
              <a:spcBef>
                <a:spcPts val="0"/>
              </a:spcBef>
              <a:spcAft>
                <a:spcPts val="0"/>
              </a:spcAft>
              <a:buSzPct val="100000"/>
              <a:buNone/>
            </a:pPr>
            <a:r>
              <a:rPr lang="en-US" sz="2400" b="1" dirty="0">
                <a:ea typeface="Calibri" panose="020F0502020204030204" pitchFamily="34" charset="0"/>
              </a:rPr>
              <a:t>Option 1: </a:t>
            </a:r>
            <a:r>
              <a:rPr lang="en-US" sz="2400" dirty="0">
                <a:ea typeface="Calibri" panose="020F0502020204030204" pitchFamily="34" charset="0"/>
              </a:rPr>
              <a:t>A</a:t>
            </a:r>
            <a:r>
              <a:rPr lang="en-US" sz="2400" dirty="0">
                <a:effectLst/>
                <a:latin typeface="Calibri" panose="020F0502020204030204" pitchFamily="34" charset="0"/>
                <a:ea typeface="Calibri" panose="020F0502020204030204" pitchFamily="34" charset="0"/>
              </a:rPr>
              <a:t>dopt a 4-District Map</a:t>
            </a:r>
          </a:p>
          <a:p>
            <a:pPr marL="342900" marR="0" lvl="0" indent="-342900">
              <a:spcBef>
                <a:spcPts val="0"/>
              </a:spcBef>
              <a:spcAft>
                <a:spcPts val="0"/>
              </a:spcAft>
              <a:buSzPct val="100000"/>
              <a:buFont typeface="+mj-lt"/>
              <a:buAutoNum type="arabicParenR"/>
            </a:pPr>
            <a:endParaRPr lang="en-US" sz="2000" dirty="0">
              <a:ea typeface="Calibri" panose="020F0502020204030204" pitchFamily="34" charset="0"/>
            </a:endParaRPr>
          </a:p>
          <a:p>
            <a:pPr marL="342900" marR="0" lvl="0" indent="-342900">
              <a:spcBef>
                <a:spcPts val="0"/>
              </a:spcBef>
              <a:spcAft>
                <a:spcPts val="0"/>
              </a:spcAft>
              <a:buSzPct val="100000"/>
              <a:buFont typeface="+mj-lt"/>
              <a:buAutoNum type="arabicParenR"/>
            </a:pPr>
            <a:endParaRPr lang="en-US" sz="20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SzPct val="100000"/>
              <a:buFont typeface="+mj-lt"/>
              <a:buAutoNum type="arabicParenR"/>
            </a:pPr>
            <a:endParaRPr lang="en-US" sz="2000" dirty="0">
              <a:ea typeface="Calibri" panose="020F0502020204030204" pitchFamily="34" charset="0"/>
            </a:endParaRPr>
          </a:p>
          <a:p>
            <a:pPr marL="342900" marR="0" lvl="0" indent="-342900">
              <a:spcBef>
                <a:spcPts val="0"/>
              </a:spcBef>
              <a:spcAft>
                <a:spcPts val="0"/>
              </a:spcAft>
              <a:buSzPct val="100000"/>
              <a:buFont typeface="+mj-lt"/>
              <a:buAutoNum type="arabicParenR"/>
            </a:pPr>
            <a:endParaRPr lang="en-US" sz="20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SzPct val="100000"/>
              <a:buFont typeface="+mj-lt"/>
              <a:buAutoNum type="arabicParenR"/>
            </a:pPr>
            <a:endParaRPr lang="en-US" sz="2000" dirty="0">
              <a:ea typeface="Calibri" panose="020F0502020204030204" pitchFamily="34" charset="0"/>
            </a:endParaRPr>
          </a:p>
          <a:p>
            <a:pPr marL="342900" marR="0" lvl="0" indent="-342900">
              <a:spcBef>
                <a:spcPts val="0"/>
              </a:spcBef>
              <a:spcAft>
                <a:spcPts val="0"/>
              </a:spcAft>
              <a:buSzPct val="100000"/>
              <a:buFont typeface="+mj-lt"/>
              <a:buAutoNum type="arabicParenR"/>
            </a:pPr>
            <a:endParaRPr lang="en-US" sz="2000" dirty="0">
              <a:effectLst/>
              <a:latin typeface="Calibri" panose="020F0502020204030204" pitchFamily="34" charset="0"/>
              <a:ea typeface="Calibri" panose="020F0502020204030204" pitchFamily="34" charset="0"/>
            </a:endParaRPr>
          </a:p>
        </p:txBody>
      </p:sp>
      <p:pic>
        <p:nvPicPr>
          <p:cNvPr id="6" name="Picture 5">
            <a:extLst>
              <a:ext uri="{FF2B5EF4-FFF2-40B4-BE49-F238E27FC236}">
                <a16:creationId xmlns:a16="http://schemas.microsoft.com/office/drawing/2014/main" id="{C34E3FE9-9034-4F0F-87FC-4F494ADA198B}"/>
              </a:ext>
            </a:extLst>
          </p:cNvPr>
          <p:cNvPicPr>
            <a:picLocks noChangeAspect="1"/>
          </p:cNvPicPr>
          <p:nvPr/>
        </p:nvPicPr>
        <p:blipFill>
          <a:blip r:embed="rId2"/>
          <a:stretch>
            <a:fillRect/>
          </a:stretch>
        </p:blipFill>
        <p:spPr>
          <a:xfrm>
            <a:off x="471728" y="3784061"/>
            <a:ext cx="5415153" cy="2311940"/>
          </a:xfrm>
          <a:prstGeom prst="rect">
            <a:avLst/>
          </a:prstGeom>
        </p:spPr>
      </p:pic>
      <p:sp>
        <p:nvSpPr>
          <p:cNvPr id="7" name="Thought Bubble: Cloud 6">
            <a:extLst>
              <a:ext uri="{FF2B5EF4-FFF2-40B4-BE49-F238E27FC236}">
                <a16:creationId xmlns:a16="http://schemas.microsoft.com/office/drawing/2014/main" id="{366DD678-901B-483C-B7F0-5A39AE362320}"/>
              </a:ext>
            </a:extLst>
          </p:cNvPr>
          <p:cNvSpPr/>
          <p:nvPr/>
        </p:nvSpPr>
        <p:spPr>
          <a:xfrm>
            <a:off x="5009745" y="1517515"/>
            <a:ext cx="3756303" cy="2879387"/>
          </a:xfrm>
          <a:prstGeom prst="cloudCallout">
            <a:avLst>
              <a:gd name="adj1" fmla="val -60976"/>
              <a:gd name="adj2" fmla="val 68113"/>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ED7D31">
                    <a:lumMod val="75000"/>
                  </a:srgbClr>
                </a:solidFill>
                <a:effectLst/>
                <a:uLnTx/>
                <a:uFillTx/>
                <a:latin typeface="Calibri" panose="020F0502020204030204"/>
              </a:rPr>
              <a:t>If the Repeal</a:t>
            </a:r>
            <a:r>
              <a:rPr kumimoji="0" lang="en-US" sz="1600" b="1" i="1" u="none" strike="noStrike" kern="1200" cap="none" spc="0" normalizeH="0" noProof="0" dirty="0">
                <a:ln>
                  <a:noFill/>
                </a:ln>
                <a:solidFill>
                  <a:srgbClr val="ED7D31">
                    <a:lumMod val="75000"/>
                  </a:srgbClr>
                </a:solidFill>
                <a:effectLst/>
                <a:uLnTx/>
                <a:uFillTx/>
                <a:latin typeface="Calibri" panose="020F0502020204030204"/>
              </a:rPr>
              <a:t> of  the</a:t>
            </a:r>
            <a:r>
              <a:rPr kumimoji="0" lang="en-US" sz="1600" b="1" i="1" u="none" strike="noStrike" kern="1200" cap="none" spc="0" normalizeH="0" baseline="0" noProof="0" dirty="0">
                <a:ln>
                  <a:noFill/>
                </a:ln>
                <a:solidFill>
                  <a:srgbClr val="ED7D31">
                    <a:lumMod val="75000"/>
                  </a:srgbClr>
                </a:solidFill>
                <a:effectLst/>
                <a:uLnTx/>
                <a:uFillTx/>
                <a:latin typeface="Calibri" panose="020F0502020204030204"/>
              </a:rPr>
              <a:t> Directly</a:t>
            </a:r>
            <a:r>
              <a:rPr kumimoji="0" lang="en-US" sz="1600" b="1" i="1" u="none" strike="noStrike" kern="1200" cap="none" spc="0" normalizeH="0" noProof="0" dirty="0">
                <a:ln>
                  <a:noFill/>
                </a:ln>
                <a:solidFill>
                  <a:srgbClr val="ED7D31">
                    <a:lumMod val="75000"/>
                  </a:srgbClr>
                </a:solidFill>
                <a:effectLst/>
                <a:uLnTx/>
                <a:uFillTx/>
                <a:latin typeface="Calibri" panose="020F0502020204030204"/>
              </a:rPr>
              <a:t> Elected Mayoral Process is placed </a:t>
            </a:r>
            <a:r>
              <a:rPr lang="en-US" sz="1600" b="1" i="1" kern="1200" dirty="0">
                <a:solidFill>
                  <a:srgbClr val="ED7D31">
                    <a:lumMod val="75000"/>
                  </a:srgbClr>
                </a:solidFill>
                <a:latin typeface="Calibri" panose="020F0502020204030204"/>
              </a:rPr>
              <a:t>on </a:t>
            </a:r>
            <a:r>
              <a:rPr kumimoji="0" lang="en-US" sz="1600" b="1" i="1" u="none" strike="noStrike" kern="1200" cap="none" spc="0" normalizeH="0" noProof="0" dirty="0">
                <a:ln>
                  <a:noFill/>
                </a:ln>
                <a:solidFill>
                  <a:srgbClr val="ED7D31">
                    <a:lumMod val="75000"/>
                  </a:srgbClr>
                </a:solidFill>
                <a:effectLst/>
                <a:uLnTx/>
                <a:uFillTx/>
                <a:latin typeface="Calibri" panose="020F0502020204030204"/>
              </a:rPr>
              <a:t>Nov </a:t>
            </a:r>
            <a:r>
              <a:rPr lang="en-US" sz="1600" b="1" i="1" kern="1200" dirty="0">
                <a:solidFill>
                  <a:srgbClr val="ED7D31">
                    <a:lumMod val="75000"/>
                  </a:srgbClr>
                </a:solidFill>
                <a:latin typeface="Calibri" panose="020F0502020204030204"/>
              </a:rPr>
              <a:t>20</a:t>
            </a:r>
            <a:r>
              <a:rPr kumimoji="0" lang="en-US" sz="1600" b="1" i="1" u="none" strike="noStrike" kern="1200" cap="none" spc="0" normalizeH="0" noProof="0" dirty="0">
                <a:ln>
                  <a:noFill/>
                </a:ln>
                <a:solidFill>
                  <a:srgbClr val="ED7D31">
                    <a:lumMod val="75000"/>
                  </a:srgbClr>
                </a:solidFill>
                <a:effectLst/>
                <a:uLnTx/>
                <a:uFillTx/>
                <a:latin typeface="Calibri" panose="020F0502020204030204"/>
              </a:rPr>
              <a:t>22 ballot and approved, the Districting Process must be redone to create 5-District Map.</a:t>
            </a:r>
            <a:endParaRPr kumimoji="0" lang="en-US" sz="1600" b="1" i="1" u="none" strike="noStrike" kern="1200" cap="none" spc="0" normalizeH="0" baseline="0" noProof="0" dirty="0">
              <a:ln>
                <a:noFill/>
              </a:ln>
              <a:solidFill>
                <a:srgbClr val="ED7D31">
                  <a:lumMod val="75000"/>
                </a:srgbClr>
              </a:solidFill>
              <a:effectLst/>
              <a:uLnTx/>
              <a:uFillTx/>
              <a:latin typeface="Calibri" panose="020F0502020204030204"/>
            </a:endParaRPr>
          </a:p>
        </p:txBody>
      </p:sp>
    </p:spTree>
    <p:extLst>
      <p:ext uri="{BB962C8B-B14F-4D97-AF65-F5344CB8AC3E}">
        <p14:creationId xmlns:p14="http://schemas.microsoft.com/office/powerpoint/2010/main" val="808237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9D99B-F778-4AE0-A96D-C812A80462B1}"/>
              </a:ext>
            </a:extLst>
          </p:cNvPr>
          <p:cNvSpPr>
            <a:spLocks noGrp="1"/>
          </p:cNvSpPr>
          <p:nvPr>
            <p:ph type="title"/>
          </p:nvPr>
        </p:nvSpPr>
        <p:spPr/>
        <p:txBody>
          <a:bodyPr/>
          <a:lstStyle/>
          <a:p>
            <a:r>
              <a:rPr lang="en-US" dirty="0"/>
              <a:t>Districting Options for Consideration</a:t>
            </a:r>
          </a:p>
        </p:txBody>
      </p:sp>
      <p:sp>
        <p:nvSpPr>
          <p:cNvPr id="3" name="Content Placeholder 2">
            <a:extLst>
              <a:ext uri="{FF2B5EF4-FFF2-40B4-BE49-F238E27FC236}">
                <a16:creationId xmlns:a16="http://schemas.microsoft.com/office/drawing/2014/main" id="{8C877C46-7381-4E3C-B7B1-2093FC47BA7F}"/>
              </a:ext>
            </a:extLst>
          </p:cNvPr>
          <p:cNvSpPr>
            <a:spLocks noGrp="1"/>
          </p:cNvSpPr>
          <p:nvPr>
            <p:ph sz="quarter" idx="1"/>
          </p:nvPr>
        </p:nvSpPr>
        <p:spPr>
          <a:xfrm>
            <a:off x="153677" y="1369527"/>
            <a:ext cx="4418323" cy="4648200"/>
          </a:xfrm>
        </p:spPr>
        <p:txBody>
          <a:bodyPr>
            <a:normAutofit/>
          </a:bodyPr>
          <a:lstStyle/>
          <a:p>
            <a:pPr marL="0" marR="0" lvl="0" indent="0">
              <a:spcBef>
                <a:spcPts val="0"/>
              </a:spcBef>
              <a:spcAft>
                <a:spcPts val="0"/>
              </a:spcAft>
              <a:buSzPct val="100000"/>
              <a:buNone/>
            </a:pPr>
            <a:r>
              <a:rPr lang="en-US" sz="2400" b="1" dirty="0">
                <a:ea typeface="Calibri" panose="020F0502020204030204" pitchFamily="34" charset="0"/>
              </a:rPr>
              <a:t>Option 2: </a:t>
            </a:r>
            <a:r>
              <a:rPr lang="en-US" sz="2400" dirty="0">
                <a:ea typeface="Calibri" panose="020F0502020204030204" pitchFamily="34" charset="0"/>
              </a:rPr>
              <a:t>Adopting a 4-District Map and a 5-District Map for future use in the event the voters repeal the directly elected Mayor in November 2022</a:t>
            </a:r>
          </a:p>
          <a:p>
            <a:pPr marL="0" marR="0" lvl="0" indent="0">
              <a:spcBef>
                <a:spcPts val="0"/>
              </a:spcBef>
              <a:spcAft>
                <a:spcPts val="0"/>
              </a:spcAft>
              <a:buSzPct val="100000"/>
              <a:buNone/>
            </a:pPr>
            <a:endParaRPr lang="en-US" sz="24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SzPct val="100000"/>
              <a:buFont typeface="+mj-lt"/>
              <a:buAutoNum type="arabicParenR"/>
            </a:pPr>
            <a:endParaRPr lang="en-US" sz="2000" dirty="0">
              <a:ea typeface="Calibri" panose="020F0502020204030204" pitchFamily="34" charset="0"/>
            </a:endParaRPr>
          </a:p>
          <a:p>
            <a:pPr marL="342900" marR="0" lvl="0" indent="-342900">
              <a:spcBef>
                <a:spcPts val="0"/>
              </a:spcBef>
              <a:spcAft>
                <a:spcPts val="0"/>
              </a:spcAft>
              <a:buSzPct val="100000"/>
              <a:buFont typeface="+mj-lt"/>
              <a:buAutoNum type="arabicParenR"/>
            </a:pPr>
            <a:endParaRPr lang="en-US" sz="20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SzPct val="100000"/>
              <a:buFont typeface="+mj-lt"/>
              <a:buAutoNum type="arabicParenR"/>
            </a:pPr>
            <a:endParaRPr lang="en-US" sz="2000" dirty="0">
              <a:ea typeface="Calibri" panose="020F0502020204030204" pitchFamily="34" charset="0"/>
            </a:endParaRPr>
          </a:p>
          <a:p>
            <a:pPr marL="342900" marR="0" lvl="0" indent="-342900">
              <a:spcBef>
                <a:spcPts val="0"/>
              </a:spcBef>
              <a:spcAft>
                <a:spcPts val="0"/>
              </a:spcAft>
              <a:buSzPct val="100000"/>
              <a:buFont typeface="+mj-lt"/>
              <a:buAutoNum type="arabicParenR"/>
            </a:pPr>
            <a:endParaRPr lang="en-US" sz="20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SzPct val="100000"/>
              <a:buFont typeface="+mj-lt"/>
              <a:buAutoNum type="arabicParenR"/>
            </a:pPr>
            <a:endParaRPr lang="en-US" sz="2000" dirty="0">
              <a:ea typeface="Calibri" panose="020F0502020204030204" pitchFamily="34" charset="0"/>
            </a:endParaRPr>
          </a:p>
          <a:p>
            <a:pPr marL="342900" marR="0" lvl="0" indent="-342900">
              <a:spcBef>
                <a:spcPts val="0"/>
              </a:spcBef>
              <a:spcAft>
                <a:spcPts val="0"/>
              </a:spcAft>
              <a:buSzPct val="100000"/>
              <a:buFont typeface="+mj-lt"/>
              <a:buAutoNum type="arabicParenR"/>
            </a:pPr>
            <a:endParaRPr lang="en-US" sz="2000" dirty="0">
              <a:effectLst/>
              <a:latin typeface="Calibri" panose="020F0502020204030204" pitchFamily="34" charset="0"/>
              <a:ea typeface="Calibri" panose="020F0502020204030204" pitchFamily="34" charset="0"/>
            </a:endParaRPr>
          </a:p>
        </p:txBody>
      </p:sp>
      <p:sp>
        <p:nvSpPr>
          <p:cNvPr id="7" name="Thought Bubble: Cloud 6">
            <a:extLst>
              <a:ext uri="{FF2B5EF4-FFF2-40B4-BE49-F238E27FC236}">
                <a16:creationId xmlns:a16="http://schemas.microsoft.com/office/drawing/2014/main" id="{366DD678-901B-483C-B7F0-5A39AE362320}"/>
              </a:ext>
            </a:extLst>
          </p:cNvPr>
          <p:cNvSpPr/>
          <p:nvPr/>
        </p:nvSpPr>
        <p:spPr>
          <a:xfrm>
            <a:off x="5030972" y="1279188"/>
            <a:ext cx="3959352" cy="2679972"/>
          </a:xfrm>
          <a:prstGeom prst="cloudCallout">
            <a:avLst>
              <a:gd name="adj1" fmla="val -58160"/>
              <a:gd name="adj2" fmla="val 55562"/>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hangingPunct="1">
              <a:defRPr/>
            </a:pPr>
            <a:r>
              <a:rPr lang="en-US" sz="1500" b="1" i="1" kern="1200" dirty="0">
                <a:solidFill>
                  <a:srgbClr val="ED7D31">
                    <a:lumMod val="75000"/>
                  </a:srgbClr>
                </a:solidFill>
                <a:latin typeface="Calibri" panose="020F0502020204030204"/>
              </a:rPr>
              <a:t>Creates a 5-District Map through this process, thereby eliminating the need for a new Districting Process, </a:t>
            </a:r>
            <a:r>
              <a:rPr lang="en-US" sz="1500" b="1" i="1" u="sng" kern="1200" dirty="0">
                <a:solidFill>
                  <a:srgbClr val="ED7D31">
                    <a:lumMod val="75000"/>
                  </a:srgbClr>
                </a:solidFill>
                <a:latin typeface="Calibri" panose="020F0502020204030204"/>
              </a:rPr>
              <a:t>if</a:t>
            </a:r>
            <a:r>
              <a:rPr lang="en-US" sz="1500" b="1" i="1" kern="1200" dirty="0">
                <a:solidFill>
                  <a:srgbClr val="ED7D31">
                    <a:lumMod val="75000"/>
                  </a:srgbClr>
                </a:solidFill>
                <a:latin typeface="Calibri" panose="020F0502020204030204"/>
              </a:rPr>
              <a:t> a Repeal of Directly Elected Mayoral Process is placed on and adopted via the Nov 2022 Ballot </a:t>
            </a:r>
          </a:p>
        </p:txBody>
      </p:sp>
      <p:pic>
        <p:nvPicPr>
          <p:cNvPr id="8" name="Picture 7">
            <a:extLst>
              <a:ext uri="{FF2B5EF4-FFF2-40B4-BE49-F238E27FC236}">
                <a16:creationId xmlns:a16="http://schemas.microsoft.com/office/drawing/2014/main" id="{835DDBCB-E1BB-49D4-BE52-1F67AB8EAC07}"/>
              </a:ext>
            </a:extLst>
          </p:cNvPr>
          <p:cNvPicPr>
            <a:picLocks noChangeAspect="1"/>
          </p:cNvPicPr>
          <p:nvPr/>
        </p:nvPicPr>
        <p:blipFill>
          <a:blip r:embed="rId3"/>
          <a:stretch>
            <a:fillRect/>
          </a:stretch>
        </p:blipFill>
        <p:spPr>
          <a:xfrm>
            <a:off x="4963683" y="4040402"/>
            <a:ext cx="4093929" cy="2305454"/>
          </a:xfrm>
          <a:prstGeom prst="rect">
            <a:avLst/>
          </a:prstGeom>
        </p:spPr>
      </p:pic>
      <p:pic>
        <p:nvPicPr>
          <p:cNvPr id="9" name="Picture 8">
            <a:extLst>
              <a:ext uri="{FF2B5EF4-FFF2-40B4-BE49-F238E27FC236}">
                <a16:creationId xmlns:a16="http://schemas.microsoft.com/office/drawing/2014/main" id="{28894885-C513-480A-A25F-4E358A9F21E8}"/>
              </a:ext>
            </a:extLst>
          </p:cNvPr>
          <p:cNvPicPr>
            <a:picLocks noChangeAspect="1"/>
          </p:cNvPicPr>
          <p:nvPr/>
        </p:nvPicPr>
        <p:blipFill>
          <a:blip r:embed="rId4"/>
          <a:stretch>
            <a:fillRect/>
          </a:stretch>
        </p:blipFill>
        <p:spPr>
          <a:xfrm>
            <a:off x="242997" y="4249952"/>
            <a:ext cx="4418323" cy="1886354"/>
          </a:xfrm>
          <a:prstGeom prst="rect">
            <a:avLst/>
          </a:prstGeom>
        </p:spPr>
      </p:pic>
      <p:sp>
        <p:nvSpPr>
          <p:cNvPr id="10" name="TextBox 9">
            <a:extLst>
              <a:ext uri="{FF2B5EF4-FFF2-40B4-BE49-F238E27FC236}">
                <a16:creationId xmlns:a16="http://schemas.microsoft.com/office/drawing/2014/main" id="{32CEFB02-3B35-4A6F-8732-EA0F2E779CBA}"/>
              </a:ext>
            </a:extLst>
          </p:cNvPr>
          <p:cNvSpPr txBox="1"/>
          <p:nvPr/>
        </p:nvSpPr>
        <p:spPr>
          <a:xfrm>
            <a:off x="4180318" y="4709809"/>
            <a:ext cx="739302" cy="369332"/>
          </a:xfrm>
          <a:prstGeom prst="rect">
            <a:avLst/>
          </a:prstGeom>
          <a:noFill/>
        </p:spPr>
        <p:txBody>
          <a:bodyPr wrap="square" rtlCol="0">
            <a:spAutoFit/>
          </a:bodyPr>
          <a:lstStyle/>
          <a:p>
            <a:r>
              <a:rPr lang="en-US" b="1" u="sng" dirty="0"/>
              <a:t>AND</a:t>
            </a:r>
          </a:p>
        </p:txBody>
      </p:sp>
      <p:sp>
        <p:nvSpPr>
          <p:cNvPr id="4" name="TextBox 3">
            <a:extLst>
              <a:ext uri="{FF2B5EF4-FFF2-40B4-BE49-F238E27FC236}">
                <a16:creationId xmlns:a16="http://schemas.microsoft.com/office/drawing/2014/main" id="{E1B4C818-CE56-482E-BC0F-B9B17BC570E7}"/>
              </a:ext>
            </a:extLst>
          </p:cNvPr>
          <p:cNvSpPr txBox="1"/>
          <p:nvPr/>
        </p:nvSpPr>
        <p:spPr>
          <a:xfrm>
            <a:off x="24276" y="6427098"/>
            <a:ext cx="7164464" cy="461665"/>
          </a:xfrm>
          <a:prstGeom prst="rect">
            <a:avLst/>
          </a:prstGeom>
          <a:noFill/>
        </p:spPr>
        <p:txBody>
          <a:bodyPr wrap="square" rtlCol="0">
            <a:spAutoFit/>
          </a:bodyPr>
          <a:lstStyle/>
          <a:p>
            <a:r>
              <a:rPr lang="en-US" sz="1200" i="1" dirty="0">
                <a:latin typeface="Arial" panose="020B0604020202020204" pitchFamily="34" charset="0"/>
                <a:cs typeface="Arial" panose="020B0604020202020204" pitchFamily="34" charset="0"/>
              </a:rPr>
              <a:t>Note: </a:t>
            </a:r>
            <a:r>
              <a:rPr lang="en-US" sz="1200" i="1" dirty="0">
                <a:effectLst/>
                <a:latin typeface="Arial" panose="020B0604020202020204" pitchFamily="34" charset="0"/>
                <a:ea typeface="Times New Roman" panose="02020603050405020304" pitchFamily="18" charset="0"/>
                <a:cs typeface="Arial" panose="020B0604020202020204" pitchFamily="34" charset="0"/>
              </a:rPr>
              <a:t>Staff estimates that this option may add approximately $25,000-30,000. At present, the current Districting effort is estimated to cost approx.. $100,000.</a:t>
            </a:r>
            <a:endParaRPr lang="en-US" sz="12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13232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00D22-FACE-40C8-A044-9759B91091F2}"/>
              </a:ext>
            </a:extLst>
          </p:cNvPr>
          <p:cNvSpPr>
            <a:spLocks noGrp="1"/>
          </p:cNvSpPr>
          <p:nvPr>
            <p:ph type="title"/>
          </p:nvPr>
        </p:nvSpPr>
        <p:spPr/>
        <p:txBody>
          <a:bodyPr/>
          <a:lstStyle/>
          <a:p>
            <a:r>
              <a:rPr lang="en-US" dirty="0"/>
              <a:t>Schedule Impact</a:t>
            </a:r>
          </a:p>
        </p:txBody>
      </p:sp>
      <p:sp>
        <p:nvSpPr>
          <p:cNvPr id="3" name="Content Placeholder 2">
            <a:extLst>
              <a:ext uri="{FF2B5EF4-FFF2-40B4-BE49-F238E27FC236}">
                <a16:creationId xmlns:a16="http://schemas.microsoft.com/office/drawing/2014/main" id="{7722EB8A-DF9B-4A07-B639-A6012A1B3645}"/>
              </a:ext>
            </a:extLst>
          </p:cNvPr>
          <p:cNvSpPr>
            <a:spLocks noGrp="1"/>
          </p:cNvSpPr>
          <p:nvPr>
            <p:ph sz="quarter" idx="1"/>
          </p:nvPr>
        </p:nvSpPr>
        <p:spPr>
          <a:xfrm>
            <a:off x="175098" y="1447800"/>
            <a:ext cx="8590950" cy="4648200"/>
          </a:xfrm>
        </p:spPr>
        <p:txBody>
          <a:bodyPr>
            <a:normAutofit/>
          </a:bodyPr>
          <a:lstStyle/>
          <a:p>
            <a:pPr marL="0" indent="0">
              <a:buNone/>
            </a:pPr>
            <a:r>
              <a:rPr lang="en-US" sz="2000" dirty="0"/>
              <a:t>Proposed Schedule Modification w/ an Alternative 5-District Map </a:t>
            </a:r>
          </a:p>
        </p:txBody>
      </p:sp>
      <p:graphicFrame>
        <p:nvGraphicFramePr>
          <p:cNvPr id="5" name="Table 4">
            <a:extLst>
              <a:ext uri="{FF2B5EF4-FFF2-40B4-BE49-F238E27FC236}">
                <a16:creationId xmlns:a16="http://schemas.microsoft.com/office/drawing/2014/main" id="{24E5E239-B85D-475B-B7AD-A77003137B56}"/>
              </a:ext>
            </a:extLst>
          </p:cNvPr>
          <p:cNvGraphicFramePr>
            <a:graphicFrameLocks noGrp="1"/>
          </p:cNvGraphicFramePr>
          <p:nvPr>
            <p:extLst>
              <p:ext uri="{D42A27DB-BD31-4B8C-83A1-F6EECF244321}">
                <p14:modId xmlns:p14="http://schemas.microsoft.com/office/powerpoint/2010/main" val="756753873"/>
              </p:ext>
            </p:extLst>
          </p:nvPr>
        </p:nvGraphicFramePr>
        <p:xfrm>
          <a:off x="1051057" y="2030206"/>
          <a:ext cx="7102343" cy="4399775"/>
        </p:xfrm>
        <a:graphic>
          <a:graphicData uri="http://schemas.openxmlformats.org/drawingml/2006/table">
            <a:tbl>
              <a:tblPr firstRow="1" firstCol="1" bandRow="1"/>
              <a:tblGrid>
                <a:gridCol w="1155580">
                  <a:extLst>
                    <a:ext uri="{9D8B030D-6E8A-4147-A177-3AD203B41FA5}">
                      <a16:colId xmlns:a16="http://schemas.microsoft.com/office/drawing/2014/main" val="3120267331"/>
                    </a:ext>
                  </a:extLst>
                </a:gridCol>
                <a:gridCol w="2962291">
                  <a:extLst>
                    <a:ext uri="{9D8B030D-6E8A-4147-A177-3AD203B41FA5}">
                      <a16:colId xmlns:a16="http://schemas.microsoft.com/office/drawing/2014/main" val="2048507205"/>
                    </a:ext>
                  </a:extLst>
                </a:gridCol>
                <a:gridCol w="2984472">
                  <a:extLst>
                    <a:ext uri="{9D8B030D-6E8A-4147-A177-3AD203B41FA5}">
                      <a16:colId xmlns:a16="http://schemas.microsoft.com/office/drawing/2014/main" val="2742216997"/>
                    </a:ext>
                  </a:extLst>
                </a:gridCol>
              </a:tblGrid>
              <a:tr h="2138033">
                <a:tc>
                  <a:txBody>
                    <a:bodyPr/>
                    <a:lstStyle/>
                    <a:p>
                      <a:pPr marL="0" marR="0" algn="ctr">
                        <a:spcBef>
                          <a:spcPts val="0"/>
                        </a:spcBef>
                        <a:spcAft>
                          <a:spcPts val="0"/>
                        </a:spcAft>
                      </a:pPr>
                      <a:r>
                        <a:rPr lang="en-US" sz="14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Date</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4472C4"/>
                      </a:solidFill>
                      <a:prstDash val="solid"/>
                      <a:round/>
                      <a:headEnd type="none" w="med" len="med"/>
                      <a:tailEnd type="none" w="med" len="med"/>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002060"/>
                    </a:solidFill>
                  </a:tcPr>
                </a:tc>
                <a:tc>
                  <a:txBody>
                    <a:bodyPr/>
                    <a:lstStyle/>
                    <a:p>
                      <a:pPr marL="0" marR="0" algn="ctr">
                        <a:spcBef>
                          <a:spcPts val="0"/>
                        </a:spcBef>
                        <a:spcAft>
                          <a:spcPts val="0"/>
                        </a:spcAft>
                      </a:pPr>
                      <a:r>
                        <a:rPr lang="en-US" sz="1400" b="1" u="sng"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Current Process</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4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2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4-District Map</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(w/ directly elected mayor)</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002060"/>
                    </a:solidFill>
                  </a:tcPr>
                </a:tc>
                <a:tc>
                  <a:txBody>
                    <a:bodyPr/>
                    <a:lstStyle/>
                    <a:p>
                      <a:pPr marL="0" marR="0" algn="ctr">
                        <a:spcBef>
                          <a:spcPts val="0"/>
                        </a:spcBef>
                        <a:spcAft>
                          <a:spcPts val="0"/>
                        </a:spcAft>
                      </a:pPr>
                      <a:r>
                        <a:rPr lang="en-US" sz="1400" b="1" u="sng"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Amended Process</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2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4-District Map </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(w/ directly elected mayor)</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2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and</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2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5-District Map*</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(if directly elected mayoral process is repealed)</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2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a:noFill/>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002060"/>
                    </a:solidFill>
                  </a:tcPr>
                </a:tc>
                <a:extLst>
                  <a:ext uri="{0D108BD9-81ED-4DB2-BD59-A6C34878D82A}">
                    <a16:rowId xmlns:a16="http://schemas.microsoft.com/office/drawing/2014/main" val="2274121"/>
                  </a:ext>
                </a:extLst>
              </a:tr>
              <a:tr h="451039">
                <a:tc>
                  <a:txBody>
                    <a:bodyPr/>
                    <a:lstStyle/>
                    <a:p>
                      <a:pPr marL="0" marR="0">
                        <a:spcBef>
                          <a:spcPts val="0"/>
                        </a:spcBef>
                        <a:spcAft>
                          <a:spcPts val="0"/>
                        </a:spcAft>
                      </a:pPr>
                      <a:r>
                        <a:rPr lang="en-US"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February 22</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spcBef>
                          <a:spcPts val="0"/>
                        </a:spcBef>
                        <a:spcAft>
                          <a:spcPts val="0"/>
                        </a:spcAft>
                      </a:pPr>
                      <a:r>
                        <a:rPr lang="en-US"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Public Hearing 4</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Select Preferred 4-District Map</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spcBef>
                          <a:spcPts val="0"/>
                        </a:spcBef>
                        <a:spcAft>
                          <a:spcPts val="0"/>
                        </a:spcAft>
                      </a:pPr>
                      <a:r>
                        <a:rPr lang="en-US"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Public Hearing 4</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Select Preferred 4-District Map</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4239152805"/>
                  </a:ext>
                </a:extLst>
              </a:tr>
              <a:tr h="451039">
                <a:tc>
                  <a:txBody>
                    <a:bodyPr/>
                    <a:lstStyle/>
                    <a:p>
                      <a:pPr marL="0" marR="0">
                        <a:spcBef>
                          <a:spcPts val="0"/>
                        </a:spcBef>
                        <a:spcAft>
                          <a:spcPts val="0"/>
                        </a:spcAft>
                      </a:pPr>
                      <a:r>
                        <a:rPr lang="en-US" sz="1200" b="1">
                          <a:effectLst/>
                          <a:latin typeface="Arial" panose="020B0604020202020204" pitchFamily="34" charset="0"/>
                          <a:ea typeface="Times New Roman" panose="02020603050405020304" pitchFamily="18" charset="0"/>
                          <a:cs typeface="Arial" panose="020B0604020202020204" pitchFamily="34" charset="0"/>
                        </a:rPr>
                        <a:t>March 8</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spcBef>
                          <a:spcPts val="0"/>
                        </a:spcBef>
                        <a:spcAft>
                          <a:spcPts val="0"/>
                        </a:spcAft>
                      </a:pPr>
                      <a:r>
                        <a:rPr lang="en-US" sz="1200" b="1" dirty="0">
                          <a:effectLst/>
                          <a:latin typeface="Arial" panose="020B0604020202020204" pitchFamily="34" charset="0"/>
                          <a:ea typeface="Times New Roman" panose="02020603050405020304" pitchFamily="18" charset="0"/>
                          <a:cs typeface="Arial" panose="020B0604020202020204" pitchFamily="34" charset="0"/>
                        </a:rPr>
                        <a:t>Public Hearing 5</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200" dirty="0">
                          <a:effectLst/>
                          <a:latin typeface="Arial" panose="020B0604020202020204" pitchFamily="34" charset="0"/>
                          <a:ea typeface="Times New Roman" panose="02020603050405020304" pitchFamily="18" charset="0"/>
                          <a:cs typeface="Arial" panose="020B0604020202020204" pitchFamily="34" charset="0"/>
                        </a:rPr>
                        <a:t>First Reading</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spcBef>
                          <a:spcPts val="0"/>
                        </a:spcBef>
                        <a:spcAft>
                          <a:spcPts val="0"/>
                        </a:spcAft>
                      </a:pPr>
                      <a:r>
                        <a:rPr lang="en-US" sz="1200" b="1" dirty="0">
                          <a:effectLst/>
                          <a:latin typeface="Arial" panose="020B0604020202020204" pitchFamily="34" charset="0"/>
                          <a:ea typeface="Times New Roman" panose="02020603050405020304" pitchFamily="18" charset="0"/>
                          <a:cs typeface="Arial" panose="020B0604020202020204" pitchFamily="34" charset="0"/>
                        </a:rPr>
                        <a:t>Public Hearing 5</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200" dirty="0">
                          <a:effectLst/>
                          <a:latin typeface="Arial" panose="020B0604020202020204" pitchFamily="34" charset="0"/>
                          <a:ea typeface="Times New Roman" panose="02020603050405020304" pitchFamily="18" charset="0"/>
                          <a:cs typeface="Arial" panose="020B0604020202020204" pitchFamily="34" charset="0"/>
                        </a:rPr>
                        <a:t>Select Alternative 5-District Map</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3531169388"/>
                  </a:ext>
                </a:extLst>
              </a:tr>
              <a:tr h="457586">
                <a:tc>
                  <a:txBody>
                    <a:bodyPr/>
                    <a:lstStyle/>
                    <a:p>
                      <a:pPr marL="0" marR="0">
                        <a:spcBef>
                          <a:spcPts val="0"/>
                        </a:spcBef>
                        <a:spcAft>
                          <a:spcPts val="0"/>
                        </a:spcAft>
                      </a:pPr>
                      <a:r>
                        <a:rPr lang="en-US" sz="12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March 22</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spcBef>
                          <a:spcPts val="0"/>
                        </a:spcBef>
                        <a:spcAft>
                          <a:spcPts val="0"/>
                        </a:spcAft>
                      </a:pPr>
                      <a:r>
                        <a:rPr lang="en-US"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Second Reading &amp; Ordinance Adoption </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spcBef>
                          <a:spcPts val="0"/>
                        </a:spcBef>
                        <a:spcAft>
                          <a:spcPts val="0"/>
                        </a:spcAft>
                      </a:pPr>
                      <a:r>
                        <a:rPr lang="en-US"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Public Hearing 6</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First Reading</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2148933535"/>
                  </a:ext>
                </a:extLst>
              </a:tr>
              <a:tr h="451039">
                <a:tc>
                  <a:txBody>
                    <a:bodyPr/>
                    <a:lstStyle/>
                    <a:p>
                      <a:pPr marL="0" marR="0">
                        <a:spcBef>
                          <a:spcPts val="0"/>
                        </a:spcBef>
                        <a:spcAft>
                          <a:spcPts val="0"/>
                        </a:spcAft>
                      </a:pPr>
                      <a:r>
                        <a:rPr lang="en-US" sz="1200" b="1">
                          <a:effectLst/>
                          <a:latin typeface="Arial" panose="020B0604020202020204" pitchFamily="34" charset="0"/>
                          <a:ea typeface="Times New Roman" panose="02020603050405020304" pitchFamily="18" charset="0"/>
                          <a:cs typeface="Arial" panose="020B0604020202020204" pitchFamily="34" charset="0"/>
                        </a:rPr>
                        <a:t>April 12</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spcBef>
                          <a:spcPts val="0"/>
                        </a:spcBef>
                        <a:spcAft>
                          <a:spcPts val="0"/>
                        </a:spcAft>
                      </a:pPr>
                      <a:r>
                        <a:rPr lang="en-US" sz="1200">
                          <a:effectLst/>
                          <a:latin typeface="Arial" panose="020B0604020202020204" pitchFamily="34" charset="0"/>
                          <a:ea typeface="Times New Roman" panose="02020603050405020304" pitchFamily="18" charset="0"/>
                          <a:cs typeface="Arial" panose="020B0604020202020204" pitchFamily="34" charset="0"/>
                        </a:rPr>
                        <a:t> </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spcBef>
                          <a:spcPts val="0"/>
                        </a:spcBef>
                        <a:spcAft>
                          <a:spcPts val="0"/>
                        </a:spcAft>
                      </a:pPr>
                      <a:r>
                        <a:rPr lang="en-US" sz="1200" b="1" dirty="0">
                          <a:effectLst/>
                          <a:latin typeface="Arial" panose="020B0604020202020204" pitchFamily="34" charset="0"/>
                          <a:ea typeface="Times New Roman" panose="02020603050405020304" pitchFamily="18" charset="0"/>
                          <a:cs typeface="Arial" panose="020B0604020202020204" pitchFamily="34" charset="0"/>
                        </a:rPr>
                        <a:t>Second Reading &amp; Ordinance Adoption</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1108560092"/>
                  </a:ext>
                </a:extLst>
              </a:tr>
              <a:tr h="451039">
                <a:tc>
                  <a:txBody>
                    <a:bodyPr/>
                    <a:lstStyle/>
                    <a:p>
                      <a:pPr marL="0" marR="0">
                        <a:spcBef>
                          <a:spcPts val="0"/>
                        </a:spcBef>
                        <a:spcAft>
                          <a:spcPts val="0"/>
                        </a:spcAft>
                      </a:pPr>
                      <a:r>
                        <a:rPr lang="en-US" sz="12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May 12</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spcBef>
                          <a:spcPts val="0"/>
                        </a:spcBef>
                        <a:spcAft>
                          <a:spcPts val="0"/>
                        </a:spcAft>
                      </a:pPr>
                      <a:r>
                        <a:rPr lang="en-US"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Deadline to Submit to San Mateo County Registrar</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spcBef>
                          <a:spcPts val="0"/>
                        </a:spcBef>
                        <a:spcAft>
                          <a:spcPts val="0"/>
                        </a:spcAft>
                      </a:pPr>
                      <a:r>
                        <a:rPr lang="en-U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Deadline to Submit to San Mateo County Registrar</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259307675"/>
                  </a:ext>
                </a:extLst>
              </a:tr>
            </a:tbl>
          </a:graphicData>
        </a:graphic>
      </p:graphicFrame>
    </p:spTree>
    <p:extLst>
      <p:ext uri="{BB962C8B-B14F-4D97-AF65-F5344CB8AC3E}">
        <p14:creationId xmlns:p14="http://schemas.microsoft.com/office/powerpoint/2010/main" val="10915789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1AD9F-A4ED-467E-8D60-E1E33385AC4B}"/>
              </a:ext>
            </a:extLst>
          </p:cNvPr>
          <p:cNvSpPr>
            <a:spLocks noGrp="1"/>
          </p:cNvSpPr>
          <p:nvPr>
            <p:ph type="title"/>
          </p:nvPr>
        </p:nvSpPr>
        <p:spPr/>
        <p:txBody>
          <a:bodyPr/>
          <a:lstStyle/>
          <a:p>
            <a:r>
              <a:rPr lang="en-US" dirty="0"/>
              <a:t>Council Discussion and Direction </a:t>
            </a:r>
          </a:p>
        </p:txBody>
      </p:sp>
      <p:sp>
        <p:nvSpPr>
          <p:cNvPr id="7" name="Content Placeholder 2">
            <a:extLst>
              <a:ext uri="{FF2B5EF4-FFF2-40B4-BE49-F238E27FC236}">
                <a16:creationId xmlns:a16="http://schemas.microsoft.com/office/drawing/2014/main" id="{EE446F9E-F30F-476E-9DA5-A6DB6F13F593}"/>
              </a:ext>
            </a:extLst>
          </p:cNvPr>
          <p:cNvSpPr>
            <a:spLocks noGrp="1"/>
          </p:cNvSpPr>
          <p:nvPr>
            <p:ph sz="quarter" idx="1"/>
          </p:nvPr>
        </p:nvSpPr>
        <p:spPr>
          <a:xfrm>
            <a:off x="612648" y="1447800"/>
            <a:ext cx="8153400" cy="4648200"/>
          </a:xfrm>
        </p:spPr>
        <p:txBody>
          <a:bodyPr>
            <a:normAutofit/>
          </a:bodyPr>
          <a:lstStyle/>
          <a:p>
            <a:pPr marL="0" marR="0" lvl="0" indent="0">
              <a:spcBef>
                <a:spcPts val="0"/>
              </a:spcBef>
              <a:spcAft>
                <a:spcPts val="0"/>
              </a:spcAft>
              <a:buSzPct val="100000"/>
              <a:buNone/>
            </a:pPr>
            <a:endParaRPr lang="en-US" sz="2400" b="1" dirty="0">
              <a:ea typeface="Calibri" panose="020F0502020204030204" pitchFamily="34" charset="0"/>
            </a:endParaRPr>
          </a:p>
          <a:p>
            <a:pPr marL="0" marR="0" lvl="0" indent="0">
              <a:spcBef>
                <a:spcPts val="0"/>
              </a:spcBef>
              <a:spcAft>
                <a:spcPts val="0"/>
              </a:spcAft>
              <a:buSzPct val="100000"/>
              <a:buNone/>
            </a:pPr>
            <a:r>
              <a:rPr lang="en-US" sz="2400" b="1" dirty="0">
                <a:ea typeface="Calibri" panose="020F0502020204030204" pitchFamily="34" charset="0"/>
              </a:rPr>
              <a:t>City Council Policy Direction Needed</a:t>
            </a:r>
          </a:p>
          <a:p>
            <a:pPr marL="0" marR="0" lvl="0" indent="0">
              <a:spcBef>
                <a:spcPts val="0"/>
              </a:spcBef>
              <a:spcAft>
                <a:spcPts val="0"/>
              </a:spcAft>
              <a:buSzPct val="100000"/>
              <a:buNone/>
            </a:pPr>
            <a:r>
              <a:rPr lang="en-US" sz="2400" dirty="0">
                <a:ea typeface="Calibri" panose="020F0502020204030204" pitchFamily="34" charset="0"/>
              </a:rPr>
              <a:t>	</a:t>
            </a:r>
            <a:r>
              <a:rPr lang="en-US" sz="2400" i="1" dirty="0">
                <a:ea typeface="Calibri" panose="020F0502020204030204" pitchFamily="34" charset="0"/>
              </a:rPr>
              <a:t>Through this Districting Process, shall the City Council…</a:t>
            </a:r>
          </a:p>
          <a:p>
            <a:pPr marL="0" marR="0" lvl="0" indent="0">
              <a:spcBef>
                <a:spcPts val="0"/>
              </a:spcBef>
              <a:spcAft>
                <a:spcPts val="0"/>
              </a:spcAft>
              <a:buSzPct val="100000"/>
              <a:buNone/>
            </a:pPr>
            <a:endParaRPr lang="en-US" sz="2400" dirty="0">
              <a:ea typeface="Calibri" panose="020F0502020204030204" pitchFamily="34" charset="0"/>
            </a:endParaRPr>
          </a:p>
          <a:p>
            <a:pPr marL="342900" marR="0" lvl="0" indent="-342900">
              <a:spcBef>
                <a:spcPts val="0"/>
              </a:spcBef>
              <a:spcAft>
                <a:spcPts val="0"/>
              </a:spcAft>
              <a:buSzPct val="100000"/>
              <a:buFont typeface="+mj-lt"/>
              <a:buAutoNum type="arabicParenR"/>
            </a:pPr>
            <a:r>
              <a:rPr lang="en-US" sz="2400" dirty="0">
                <a:ea typeface="Calibri" panose="020F0502020204030204" pitchFamily="34" charset="0"/>
              </a:rPr>
              <a:t>A</a:t>
            </a:r>
            <a:r>
              <a:rPr lang="en-US" sz="2400" dirty="0">
                <a:effectLst/>
                <a:latin typeface="Calibri" panose="020F0502020204030204" pitchFamily="34" charset="0"/>
                <a:ea typeface="Calibri" panose="020F0502020204030204" pitchFamily="34" charset="0"/>
              </a:rPr>
              <a:t>dopt a 4-District Map</a:t>
            </a:r>
          </a:p>
          <a:p>
            <a:pPr marL="0" marR="0" lvl="0" indent="0">
              <a:spcBef>
                <a:spcPts val="0"/>
              </a:spcBef>
              <a:spcAft>
                <a:spcPts val="0"/>
              </a:spcAft>
              <a:buSzPct val="100000"/>
              <a:buNone/>
            </a:pPr>
            <a:endParaRPr lang="en-US" sz="2400" dirty="0">
              <a:ea typeface="Calibri" panose="020F0502020204030204" pitchFamily="34" charset="0"/>
            </a:endParaRPr>
          </a:p>
          <a:p>
            <a:pPr marL="0" marR="0" lvl="0" indent="0">
              <a:spcBef>
                <a:spcPts val="0"/>
              </a:spcBef>
              <a:spcAft>
                <a:spcPts val="0"/>
              </a:spcAft>
              <a:buSzPct val="100000"/>
              <a:buNone/>
            </a:pPr>
            <a:r>
              <a:rPr lang="en-US" sz="2400" dirty="0">
                <a:ea typeface="Calibri" panose="020F0502020204030204" pitchFamily="34" charset="0"/>
              </a:rPr>
              <a:t>	</a:t>
            </a:r>
            <a:r>
              <a:rPr lang="en-US" sz="2400" b="1" dirty="0">
                <a:ea typeface="Calibri" panose="020F0502020204030204" pitchFamily="34" charset="0"/>
              </a:rPr>
              <a:t>o</a:t>
            </a:r>
            <a:r>
              <a:rPr lang="en-US" sz="2400" b="1" dirty="0">
                <a:effectLst/>
                <a:latin typeface="Calibri" panose="020F0502020204030204" pitchFamily="34" charset="0"/>
                <a:ea typeface="Calibri" panose="020F0502020204030204" pitchFamily="34" charset="0"/>
              </a:rPr>
              <a:t>r</a:t>
            </a:r>
          </a:p>
          <a:p>
            <a:pPr marL="342900" marR="0" lvl="0" indent="-342900">
              <a:spcBef>
                <a:spcPts val="0"/>
              </a:spcBef>
              <a:spcAft>
                <a:spcPts val="0"/>
              </a:spcAft>
              <a:buSzPct val="100000"/>
              <a:buFont typeface="+mj-lt"/>
              <a:buAutoNum type="arabicParenR"/>
            </a:pPr>
            <a:endParaRPr lang="en-US" sz="2400" dirty="0">
              <a:effectLst/>
              <a:latin typeface="Calibri" panose="020F0502020204030204" pitchFamily="34" charset="0"/>
              <a:ea typeface="Calibri" panose="020F0502020204030204" pitchFamily="34" charset="0"/>
            </a:endParaRPr>
          </a:p>
          <a:p>
            <a:pPr marL="457200" marR="0" lvl="0" indent="-457200">
              <a:spcBef>
                <a:spcPts val="0"/>
              </a:spcBef>
              <a:spcAft>
                <a:spcPts val="0"/>
              </a:spcAft>
              <a:buSzPct val="100000"/>
              <a:buFont typeface="+mj-lt"/>
              <a:buAutoNum type="arabicParenR" startAt="2"/>
            </a:pPr>
            <a:r>
              <a:rPr lang="en-US" sz="2400" dirty="0">
                <a:ea typeface="Calibri" panose="020F0502020204030204" pitchFamily="34" charset="0"/>
              </a:rPr>
              <a:t>A</a:t>
            </a:r>
            <a:r>
              <a:rPr lang="en-US" sz="2400" dirty="0">
                <a:effectLst/>
                <a:latin typeface="Calibri" panose="020F0502020204030204" pitchFamily="34" charset="0"/>
                <a:ea typeface="Calibri" panose="020F0502020204030204" pitchFamily="34" charset="0"/>
              </a:rPr>
              <a:t>dopt a 4-District Map </a:t>
            </a:r>
            <a:r>
              <a:rPr lang="en-US" sz="2400" b="1" u="sng" dirty="0">
                <a:effectLst/>
                <a:latin typeface="Calibri" panose="020F0502020204030204" pitchFamily="34" charset="0"/>
                <a:ea typeface="Calibri" panose="020F0502020204030204" pitchFamily="34" charset="0"/>
              </a:rPr>
              <a:t>and</a:t>
            </a:r>
            <a:r>
              <a:rPr lang="en-US" sz="2400" dirty="0">
                <a:effectLst/>
                <a:latin typeface="Calibri" panose="020F0502020204030204" pitchFamily="34" charset="0"/>
                <a:ea typeface="Calibri" panose="020F0502020204030204" pitchFamily="34" charset="0"/>
              </a:rPr>
              <a:t> a 5-District Map for future use in the event the voters repeal the directly elected Mayor in November 2022</a:t>
            </a:r>
          </a:p>
        </p:txBody>
      </p:sp>
    </p:spTree>
    <p:extLst>
      <p:ext uri="{BB962C8B-B14F-4D97-AF65-F5344CB8AC3E}">
        <p14:creationId xmlns:p14="http://schemas.microsoft.com/office/powerpoint/2010/main" val="38251674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Slide Number Placeholder 5"/>
          <p:cNvSpPr txBox="1">
            <a:spLocks noGrp="1"/>
          </p:cNvSpPr>
          <p:nvPr>
            <p:ph type="sldNum" sz="quarter" idx="2"/>
          </p:nvPr>
        </p:nvSpPr>
        <p:spPr>
          <a:xfrm>
            <a:off x="8600536" y="6468188"/>
            <a:ext cx="533401" cy="2819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fontScale="92500" lnSpcReduction="10000"/>
          </a:bodyPr>
          <a:lstStyle/>
          <a:p>
            <a:pPr marL="0" marR="0" lvl="0" indent="0" algn="ct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400" b="1" i="0" u="none" strike="noStrike" kern="0" cap="none" spc="0" normalizeH="0" baseline="0" noProof="0">
                <a:ln>
                  <a:noFill/>
                </a:ln>
                <a:solidFill>
                  <a:srgbClr val="FFFFFF"/>
                </a:solidFill>
                <a:effectLst/>
                <a:uLnTx/>
                <a:uFillTx/>
                <a:latin typeface="Tw Cen MT"/>
                <a:sym typeface="Tw Cen MT"/>
              </a:rPr>
              <a:pPr marL="0" marR="0" lvl="0" indent="0" algn="ctr" defTabSz="914400" rtl="0" eaLnBrk="1" fontAlgn="auto" latinLnBrk="0" hangingPunct="0">
                <a:lnSpc>
                  <a:spcPct val="100000"/>
                </a:lnSpc>
                <a:spcBef>
                  <a:spcPts val="0"/>
                </a:spcBef>
                <a:spcAft>
                  <a:spcPts val="0"/>
                </a:spcAft>
                <a:buClrTx/>
                <a:buSzTx/>
                <a:buFontTx/>
                <a:buNone/>
                <a:tabLst/>
                <a:defRPr/>
              </a:pPr>
              <a:t>29</a:t>
            </a:fld>
            <a:endParaRPr kumimoji="0" sz="1400" b="1" i="0" u="none" strike="noStrike" kern="0" cap="none" spc="0" normalizeH="0" baseline="0" noProof="0">
              <a:ln>
                <a:noFill/>
              </a:ln>
              <a:solidFill>
                <a:srgbClr val="FFFFFF"/>
              </a:solidFill>
              <a:effectLst/>
              <a:uLnTx/>
              <a:uFillTx/>
              <a:latin typeface="Tw Cen MT"/>
              <a:sym typeface="Tw Cen MT"/>
            </a:endParaRPr>
          </a:p>
        </p:txBody>
      </p:sp>
      <p:sp>
        <p:nvSpPr>
          <p:cNvPr id="10" name="Content Placeholder 2">
            <a:extLst>
              <a:ext uri="{FF2B5EF4-FFF2-40B4-BE49-F238E27FC236}">
                <a16:creationId xmlns:a16="http://schemas.microsoft.com/office/drawing/2014/main" id="{3FBDBAAD-C5E4-426E-B8F0-7333F86C58FF}"/>
              </a:ext>
            </a:extLst>
          </p:cNvPr>
          <p:cNvSpPr txBox="1">
            <a:spLocks/>
          </p:cNvSpPr>
          <p:nvPr/>
        </p:nvSpPr>
        <p:spPr>
          <a:xfrm>
            <a:off x="4261222" y="957154"/>
            <a:ext cx="4577978" cy="1460063"/>
          </a:xfrm>
          <a:prstGeom prst="rect">
            <a:avLst/>
          </a:prstGeom>
        </p:spPr>
        <p:txBody>
          <a:bodyPr/>
          <a:lstStyle>
            <a:lvl1pPr marL="320040" marR="0" indent="-320040" algn="l" defTabSz="914400" rtl="0" latinLnBrk="0">
              <a:lnSpc>
                <a:spcPct val="100000"/>
              </a:lnSpc>
              <a:spcBef>
                <a:spcPts val="700"/>
              </a:spcBef>
              <a:spcAft>
                <a:spcPts val="0"/>
              </a:spcAft>
              <a:buClr>
                <a:schemeClr val="accent2"/>
              </a:buClr>
              <a:buSzPct val="60000"/>
              <a:buFontTx/>
              <a:buChar char="◻"/>
              <a:tabLst/>
              <a:defRPr sz="2900" b="0" i="0" u="none" strike="noStrike" cap="none" spc="0" baseline="0">
                <a:solidFill>
                  <a:srgbClr val="000000"/>
                </a:solidFill>
                <a:uFillTx/>
                <a:latin typeface="Garamond"/>
                <a:ea typeface="Garamond"/>
                <a:cs typeface="Garamond"/>
                <a:sym typeface="Garamond"/>
              </a:defRPr>
            </a:lvl1pPr>
            <a:lvl2pPr marL="671732" marR="0" indent="-305972" algn="l" defTabSz="914400" rtl="0" latinLnBrk="0">
              <a:lnSpc>
                <a:spcPct val="100000"/>
              </a:lnSpc>
              <a:spcBef>
                <a:spcPts val="700"/>
              </a:spcBef>
              <a:spcAft>
                <a:spcPts val="0"/>
              </a:spcAft>
              <a:buClr>
                <a:schemeClr val="accent2"/>
              </a:buClr>
              <a:buSzPct val="70000"/>
              <a:buFontTx/>
              <a:buChar char=""/>
              <a:tabLst/>
              <a:defRPr sz="2900" b="0" i="0" u="none" strike="noStrike" cap="none" spc="0" baseline="0">
                <a:solidFill>
                  <a:srgbClr val="000000"/>
                </a:solidFill>
                <a:uFillTx/>
                <a:latin typeface="Garamond"/>
                <a:ea typeface="Garamond"/>
                <a:cs typeface="Garamond"/>
                <a:sym typeface="Garamond"/>
              </a:defRPr>
            </a:lvl2pPr>
            <a:lvl3pPr marL="974034" marR="0" indent="-288234" algn="l" defTabSz="914400" rtl="0" latinLnBrk="0">
              <a:lnSpc>
                <a:spcPct val="100000"/>
              </a:lnSpc>
              <a:spcBef>
                <a:spcPts val="700"/>
              </a:spcBef>
              <a:spcAft>
                <a:spcPts val="0"/>
              </a:spcAft>
              <a:buClr>
                <a:schemeClr val="accent2"/>
              </a:buClr>
              <a:buSzPct val="75000"/>
              <a:buFontTx/>
              <a:buChar char="■"/>
              <a:tabLst/>
              <a:defRPr sz="2900" b="0" i="0" u="none" strike="noStrike" cap="none" spc="0" baseline="0">
                <a:solidFill>
                  <a:srgbClr val="000000"/>
                </a:solidFill>
                <a:uFillTx/>
                <a:latin typeface="Garamond"/>
                <a:ea typeface="Garamond"/>
                <a:cs typeface="Garamond"/>
                <a:sym typeface="Garamond"/>
              </a:defRPr>
            </a:lvl3pPr>
            <a:lvl4pPr marL="1474469" marR="0" indent="-331469" algn="l" defTabSz="914400" rtl="0" latinLnBrk="0">
              <a:lnSpc>
                <a:spcPct val="100000"/>
              </a:lnSpc>
              <a:spcBef>
                <a:spcPts val="700"/>
              </a:spcBef>
              <a:spcAft>
                <a:spcPts val="0"/>
              </a:spcAft>
              <a:buClr>
                <a:schemeClr val="accent2"/>
              </a:buClr>
              <a:buSzPct val="75000"/>
              <a:buFontTx/>
              <a:buChar char="■"/>
              <a:tabLst/>
              <a:defRPr sz="2900" b="0" i="0" u="none" strike="noStrike" cap="none" spc="0" baseline="0">
                <a:solidFill>
                  <a:srgbClr val="000000"/>
                </a:solidFill>
                <a:uFillTx/>
                <a:latin typeface="Garamond"/>
                <a:ea typeface="Garamond"/>
                <a:cs typeface="Garamond"/>
                <a:sym typeface="Garamond"/>
              </a:defRPr>
            </a:lvl4pPr>
            <a:lvl5pPr marL="1931670" marR="0" indent="-331470" algn="l" defTabSz="914400" rtl="0" latinLnBrk="0">
              <a:lnSpc>
                <a:spcPct val="100000"/>
              </a:lnSpc>
              <a:spcBef>
                <a:spcPts val="700"/>
              </a:spcBef>
              <a:spcAft>
                <a:spcPts val="0"/>
              </a:spcAft>
              <a:buClr>
                <a:schemeClr val="accent2"/>
              </a:buClr>
              <a:buSzPct val="65000"/>
              <a:buFontTx/>
              <a:buChar char="■"/>
              <a:tabLst/>
              <a:defRPr sz="2900" b="0" i="0" u="none" strike="noStrike" cap="none" spc="0" baseline="0">
                <a:solidFill>
                  <a:srgbClr val="000000"/>
                </a:solidFill>
                <a:uFillTx/>
                <a:latin typeface="Garamond"/>
                <a:ea typeface="Garamond"/>
                <a:cs typeface="Garamond"/>
                <a:sym typeface="Garamond"/>
              </a:defRPr>
            </a:lvl5pPr>
            <a:lvl6pPr marL="2242820" marR="0" indent="-368300" algn="l" defTabSz="914400" rtl="0" latinLnBrk="0">
              <a:lnSpc>
                <a:spcPct val="100000"/>
              </a:lnSpc>
              <a:spcBef>
                <a:spcPts val="700"/>
              </a:spcBef>
              <a:spcAft>
                <a:spcPts val="0"/>
              </a:spcAft>
              <a:buClr>
                <a:schemeClr val="accent2"/>
              </a:buClr>
              <a:buSzPct val="100000"/>
              <a:buFontTx/>
              <a:buChar char="▪"/>
              <a:tabLst/>
              <a:defRPr sz="2900" b="0" i="0" u="none" strike="noStrike" cap="none" spc="0" baseline="0">
                <a:solidFill>
                  <a:srgbClr val="000000"/>
                </a:solidFill>
                <a:uFillTx/>
                <a:latin typeface="Garamond"/>
                <a:ea typeface="Garamond"/>
                <a:cs typeface="Garamond"/>
                <a:sym typeface="Garamond"/>
              </a:defRPr>
            </a:lvl6pPr>
            <a:lvl7pPr marL="2517139" marR="0" indent="-368300" algn="l" defTabSz="914400" rtl="0" latinLnBrk="0">
              <a:lnSpc>
                <a:spcPct val="100000"/>
              </a:lnSpc>
              <a:spcBef>
                <a:spcPts val="700"/>
              </a:spcBef>
              <a:spcAft>
                <a:spcPts val="0"/>
              </a:spcAft>
              <a:buClr>
                <a:schemeClr val="accent2"/>
              </a:buClr>
              <a:buSzPct val="100000"/>
              <a:buFontTx/>
              <a:buChar char="▪"/>
              <a:tabLst/>
              <a:defRPr sz="2900" b="0" i="0" u="none" strike="noStrike" cap="none" spc="0" baseline="0">
                <a:solidFill>
                  <a:srgbClr val="000000"/>
                </a:solidFill>
                <a:uFillTx/>
                <a:latin typeface="Garamond"/>
                <a:ea typeface="Garamond"/>
                <a:cs typeface="Garamond"/>
                <a:sym typeface="Garamond"/>
              </a:defRPr>
            </a:lvl7pPr>
            <a:lvl8pPr marL="2791460" marR="0" indent="-368300" algn="l" defTabSz="914400" rtl="0" latinLnBrk="0">
              <a:lnSpc>
                <a:spcPct val="100000"/>
              </a:lnSpc>
              <a:spcBef>
                <a:spcPts val="700"/>
              </a:spcBef>
              <a:spcAft>
                <a:spcPts val="0"/>
              </a:spcAft>
              <a:buClr>
                <a:schemeClr val="accent2"/>
              </a:buClr>
              <a:buSzPct val="100000"/>
              <a:buFontTx/>
              <a:buChar char="▪"/>
              <a:tabLst/>
              <a:defRPr sz="2900" b="0" i="0" u="none" strike="noStrike" cap="none" spc="0" baseline="0">
                <a:solidFill>
                  <a:srgbClr val="000000"/>
                </a:solidFill>
                <a:uFillTx/>
                <a:latin typeface="Garamond"/>
                <a:ea typeface="Garamond"/>
                <a:cs typeface="Garamond"/>
                <a:sym typeface="Garamond"/>
              </a:defRPr>
            </a:lvl8pPr>
            <a:lvl9pPr marL="3065779" marR="0" indent="-368300" algn="l" defTabSz="914400" rtl="0" latinLnBrk="0">
              <a:lnSpc>
                <a:spcPct val="100000"/>
              </a:lnSpc>
              <a:spcBef>
                <a:spcPts val="700"/>
              </a:spcBef>
              <a:spcAft>
                <a:spcPts val="0"/>
              </a:spcAft>
              <a:buClr>
                <a:schemeClr val="accent2"/>
              </a:buClr>
              <a:buSzPct val="100000"/>
              <a:buFontTx/>
              <a:buChar char="▪"/>
              <a:tabLst/>
              <a:defRPr sz="2900" b="0" i="0" u="none" strike="noStrike" cap="none" spc="0" baseline="0">
                <a:solidFill>
                  <a:srgbClr val="000000"/>
                </a:solidFill>
                <a:uFillTx/>
                <a:latin typeface="Garamond"/>
                <a:ea typeface="Garamond"/>
                <a:cs typeface="Garamond"/>
                <a:sym typeface="Garamond"/>
              </a:defRPr>
            </a:lvl9pPr>
          </a:lstStyle>
          <a:p>
            <a:pPr marL="320040" marR="0" lvl="0" indent="-320040" algn="l" defTabSz="914400" rtl="0" eaLnBrk="1" fontAlgn="auto" latinLnBrk="0" hangingPunct="0">
              <a:lnSpc>
                <a:spcPct val="100000"/>
              </a:lnSpc>
              <a:spcBef>
                <a:spcPts val="700"/>
              </a:spcBef>
              <a:spcAft>
                <a:spcPts val="0"/>
              </a:spcAft>
              <a:buClr>
                <a:srgbClr val="BF0000"/>
              </a:buClr>
              <a:buSzPct val="60000"/>
              <a:buFont typeface="Wingdings" panose="05000000000000000000" pitchFamily="2" charset="2"/>
              <a:buChar char="§"/>
              <a:tabLst/>
              <a:defRPr/>
            </a:pPr>
            <a:endParaRPr kumimoji="0" lang="en-US" sz="1800" b="0" i="0" u="none" strike="noStrike" kern="0" cap="none" spc="0" normalizeH="0" baseline="0" noProof="0" dirty="0">
              <a:ln>
                <a:noFill/>
              </a:ln>
              <a:solidFill>
                <a:srgbClr val="002060"/>
              </a:solidFill>
              <a:effectLst/>
              <a:uLnTx/>
              <a:uFillTx/>
              <a:latin typeface="Garamond"/>
              <a:sym typeface="Garamond"/>
            </a:endParaRPr>
          </a:p>
        </p:txBody>
      </p:sp>
      <p:sp>
        <p:nvSpPr>
          <p:cNvPr id="9" name="Title 1">
            <a:extLst>
              <a:ext uri="{FF2B5EF4-FFF2-40B4-BE49-F238E27FC236}">
                <a16:creationId xmlns:a16="http://schemas.microsoft.com/office/drawing/2014/main" id="{AE866142-E7DC-4404-9A0B-03B9B022DB8A}"/>
              </a:ext>
            </a:extLst>
          </p:cNvPr>
          <p:cNvSpPr>
            <a:spLocks noGrp="1"/>
          </p:cNvSpPr>
          <p:nvPr>
            <p:ph type="title"/>
          </p:nvPr>
        </p:nvSpPr>
        <p:spPr>
          <a:xfrm>
            <a:off x="405988" y="957154"/>
            <a:ext cx="8461248" cy="3699366"/>
          </a:xfrm>
        </p:spPr>
        <p:txBody>
          <a:bodyPr>
            <a:normAutofit/>
          </a:bodyPr>
          <a:lstStyle/>
          <a:p>
            <a:pPr lvl="2">
              <a:spcAft>
                <a:spcPts val="600"/>
              </a:spcAft>
              <a:buClr>
                <a:srgbClr val="002060"/>
              </a:buClr>
              <a:buSzPts val="1440"/>
            </a:pPr>
            <a:r>
              <a:rPr lang="en-US" sz="3600" b="1" dirty="0"/>
              <a:t>V. DRAFT 4-DISTRICT MAPS</a:t>
            </a:r>
            <a:endParaRPr lang="en-US" sz="4000" i="1" dirty="0"/>
          </a:p>
        </p:txBody>
      </p:sp>
      <p:sp>
        <p:nvSpPr>
          <p:cNvPr id="5" name="TextBox 4">
            <a:extLst>
              <a:ext uri="{FF2B5EF4-FFF2-40B4-BE49-F238E27FC236}">
                <a16:creationId xmlns:a16="http://schemas.microsoft.com/office/drawing/2014/main" id="{DDF49019-3A3D-4D3A-88B0-8DE4AFA0734E}"/>
              </a:ext>
            </a:extLst>
          </p:cNvPr>
          <p:cNvSpPr txBox="1"/>
          <p:nvPr/>
        </p:nvSpPr>
        <p:spPr>
          <a:xfrm>
            <a:off x="583660" y="5107022"/>
            <a:ext cx="7733489"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1" u="none" strike="noStrike" cap="none" spc="0" normalizeH="0" baseline="0" dirty="0">
                <a:ln>
                  <a:noFill/>
                </a:ln>
                <a:solidFill>
                  <a:srgbClr val="000000"/>
                </a:solidFill>
                <a:effectLst/>
                <a:uFillTx/>
                <a:latin typeface="Tw Cen MT"/>
                <a:ea typeface="Tw Cen MT"/>
                <a:cs typeface="Tw Cen MT"/>
                <a:sym typeface="Tw Cen MT"/>
              </a:rPr>
              <a:t>By: Kristen Parks, NDC</a:t>
            </a:r>
          </a:p>
        </p:txBody>
      </p:sp>
    </p:spTree>
    <p:extLst>
      <p:ext uri="{BB962C8B-B14F-4D97-AF65-F5344CB8AC3E}">
        <p14:creationId xmlns:p14="http://schemas.microsoft.com/office/powerpoint/2010/main" val="29824447"/>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Slide Number Placeholder 5"/>
          <p:cNvSpPr txBox="1">
            <a:spLocks noGrp="1"/>
          </p:cNvSpPr>
          <p:nvPr>
            <p:ph type="sldNum" sz="quarter" idx="2"/>
          </p:nvPr>
        </p:nvSpPr>
        <p:spPr>
          <a:xfrm>
            <a:off x="8600536" y="6468188"/>
            <a:ext cx="533401" cy="2819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fontScale="92500" lnSpcReduction="10000"/>
          </a:bodyPr>
          <a:lstStyle/>
          <a:p>
            <a:fld id="{86CB4B4D-7CA3-9044-876B-883B54F8677D}" type="slidenum">
              <a:rPr/>
              <a:t>3</a:t>
            </a:fld>
            <a:endParaRPr/>
          </a:p>
        </p:txBody>
      </p:sp>
      <p:sp>
        <p:nvSpPr>
          <p:cNvPr id="10" name="Content Placeholder 2">
            <a:extLst>
              <a:ext uri="{FF2B5EF4-FFF2-40B4-BE49-F238E27FC236}">
                <a16:creationId xmlns:a16="http://schemas.microsoft.com/office/drawing/2014/main" id="{3FBDBAAD-C5E4-426E-B8F0-7333F86C58FF}"/>
              </a:ext>
            </a:extLst>
          </p:cNvPr>
          <p:cNvSpPr txBox="1">
            <a:spLocks/>
          </p:cNvSpPr>
          <p:nvPr/>
        </p:nvSpPr>
        <p:spPr>
          <a:xfrm>
            <a:off x="4261222" y="957154"/>
            <a:ext cx="4577978" cy="1460063"/>
          </a:xfrm>
          <a:prstGeom prst="rect">
            <a:avLst/>
          </a:prstGeom>
        </p:spPr>
        <p:txBody>
          <a:bodyPr/>
          <a:lstStyle>
            <a:lvl1pPr marL="320040" marR="0" indent="-320040" algn="l" defTabSz="914400" rtl="0" latinLnBrk="0">
              <a:lnSpc>
                <a:spcPct val="100000"/>
              </a:lnSpc>
              <a:spcBef>
                <a:spcPts val="700"/>
              </a:spcBef>
              <a:spcAft>
                <a:spcPts val="0"/>
              </a:spcAft>
              <a:buClr>
                <a:schemeClr val="accent2"/>
              </a:buClr>
              <a:buSzPct val="60000"/>
              <a:buFontTx/>
              <a:buChar char="◻"/>
              <a:tabLst/>
              <a:defRPr sz="2900" b="0" i="0" u="none" strike="noStrike" cap="none" spc="0" baseline="0">
                <a:solidFill>
                  <a:srgbClr val="000000"/>
                </a:solidFill>
                <a:uFillTx/>
                <a:latin typeface="Garamond"/>
                <a:ea typeface="Garamond"/>
                <a:cs typeface="Garamond"/>
                <a:sym typeface="Garamond"/>
              </a:defRPr>
            </a:lvl1pPr>
            <a:lvl2pPr marL="671732" marR="0" indent="-305972" algn="l" defTabSz="914400" rtl="0" latinLnBrk="0">
              <a:lnSpc>
                <a:spcPct val="100000"/>
              </a:lnSpc>
              <a:spcBef>
                <a:spcPts val="700"/>
              </a:spcBef>
              <a:spcAft>
                <a:spcPts val="0"/>
              </a:spcAft>
              <a:buClr>
                <a:schemeClr val="accent2"/>
              </a:buClr>
              <a:buSzPct val="70000"/>
              <a:buFontTx/>
              <a:buChar char=""/>
              <a:tabLst/>
              <a:defRPr sz="2900" b="0" i="0" u="none" strike="noStrike" cap="none" spc="0" baseline="0">
                <a:solidFill>
                  <a:srgbClr val="000000"/>
                </a:solidFill>
                <a:uFillTx/>
                <a:latin typeface="Garamond"/>
                <a:ea typeface="Garamond"/>
                <a:cs typeface="Garamond"/>
                <a:sym typeface="Garamond"/>
              </a:defRPr>
            </a:lvl2pPr>
            <a:lvl3pPr marL="974034" marR="0" indent="-288234" algn="l" defTabSz="914400" rtl="0" latinLnBrk="0">
              <a:lnSpc>
                <a:spcPct val="100000"/>
              </a:lnSpc>
              <a:spcBef>
                <a:spcPts val="700"/>
              </a:spcBef>
              <a:spcAft>
                <a:spcPts val="0"/>
              </a:spcAft>
              <a:buClr>
                <a:schemeClr val="accent2"/>
              </a:buClr>
              <a:buSzPct val="75000"/>
              <a:buFontTx/>
              <a:buChar char="■"/>
              <a:tabLst/>
              <a:defRPr sz="2900" b="0" i="0" u="none" strike="noStrike" cap="none" spc="0" baseline="0">
                <a:solidFill>
                  <a:srgbClr val="000000"/>
                </a:solidFill>
                <a:uFillTx/>
                <a:latin typeface="Garamond"/>
                <a:ea typeface="Garamond"/>
                <a:cs typeface="Garamond"/>
                <a:sym typeface="Garamond"/>
              </a:defRPr>
            </a:lvl3pPr>
            <a:lvl4pPr marL="1474469" marR="0" indent="-331469" algn="l" defTabSz="914400" rtl="0" latinLnBrk="0">
              <a:lnSpc>
                <a:spcPct val="100000"/>
              </a:lnSpc>
              <a:spcBef>
                <a:spcPts val="700"/>
              </a:spcBef>
              <a:spcAft>
                <a:spcPts val="0"/>
              </a:spcAft>
              <a:buClr>
                <a:schemeClr val="accent2"/>
              </a:buClr>
              <a:buSzPct val="75000"/>
              <a:buFontTx/>
              <a:buChar char="■"/>
              <a:tabLst/>
              <a:defRPr sz="2900" b="0" i="0" u="none" strike="noStrike" cap="none" spc="0" baseline="0">
                <a:solidFill>
                  <a:srgbClr val="000000"/>
                </a:solidFill>
                <a:uFillTx/>
                <a:latin typeface="Garamond"/>
                <a:ea typeface="Garamond"/>
                <a:cs typeface="Garamond"/>
                <a:sym typeface="Garamond"/>
              </a:defRPr>
            </a:lvl4pPr>
            <a:lvl5pPr marL="1931670" marR="0" indent="-331470" algn="l" defTabSz="914400" rtl="0" latinLnBrk="0">
              <a:lnSpc>
                <a:spcPct val="100000"/>
              </a:lnSpc>
              <a:spcBef>
                <a:spcPts val="700"/>
              </a:spcBef>
              <a:spcAft>
                <a:spcPts val="0"/>
              </a:spcAft>
              <a:buClr>
                <a:schemeClr val="accent2"/>
              </a:buClr>
              <a:buSzPct val="65000"/>
              <a:buFontTx/>
              <a:buChar char="■"/>
              <a:tabLst/>
              <a:defRPr sz="2900" b="0" i="0" u="none" strike="noStrike" cap="none" spc="0" baseline="0">
                <a:solidFill>
                  <a:srgbClr val="000000"/>
                </a:solidFill>
                <a:uFillTx/>
                <a:latin typeface="Garamond"/>
                <a:ea typeface="Garamond"/>
                <a:cs typeface="Garamond"/>
                <a:sym typeface="Garamond"/>
              </a:defRPr>
            </a:lvl5pPr>
            <a:lvl6pPr marL="2242820" marR="0" indent="-368300" algn="l" defTabSz="914400" rtl="0" latinLnBrk="0">
              <a:lnSpc>
                <a:spcPct val="100000"/>
              </a:lnSpc>
              <a:spcBef>
                <a:spcPts val="700"/>
              </a:spcBef>
              <a:spcAft>
                <a:spcPts val="0"/>
              </a:spcAft>
              <a:buClr>
                <a:schemeClr val="accent2"/>
              </a:buClr>
              <a:buSzPct val="100000"/>
              <a:buFontTx/>
              <a:buChar char="▪"/>
              <a:tabLst/>
              <a:defRPr sz="2900" b="0" i="0" u="none" strike="noStrike" cap="none" spc="0" baseline="0">
                <a:solidFill>
                  <a:srgbClr val="000000"/>
                </a:solidFill>
                <a:uFillTx/>
                <a:latin typeface="Garamond"/>
                <a:ea typeface="Garamond"/>
                <a:cs typeface="Garamond"/>
                <a:sym typeface="Garamond"/>
              </a:defRPr>
            </a:lvl6pPr>
            <a:lvl7pPr marL="2517139" marR="0" indent="-368300" algn="l" defTabSz="914400" rtl="0" latinLnBrk="0">
              <a:lnSpc>
                <a:spcPct val="100000"/>
              </a:lnSpc>
              <a:spcBef>
                <a:spcPts val="700"/>
              </a:spcBef>
              <a:spcAft>
                <a:spcPts val="0"/>
              </a:spcAft>
              <a:buClr>
                <a:schemeClr val="accent2"/>
              </a:buClr>
              <a:buSzPct val="100000"/>
              <a:buFontTx/>
              <a:buChar char="▪"/>
              <a:tabLst/>
              <a:defRPr sz="2900" b="0" i="0" u="none" strike="noStrike" cap="none" spc="0" baseline="0">
                <a:solidFill>
                  <a:srgbClr val="000000"/>
                </a:solidFill>
                <a:uFillTx/>
                <a:latin typeface="Garamond"/>
                <a:ea typeface="Garamond"/>
                <a:cs typeface="Garamond"/>
                <a:sym typeface="Garamond"/>
              </a:defRPr>
            </a:lvl7pPr>
            <a:lvl8pPr marL="2791460" marR="0" indent="-368300" algn="l" defTabSz="914400" rtl="0" latinLnBrk="0">
              <a:lnSpc>
                <a:spcPct val="100000"/>
              </a:lnSpc>
              <a:spcBef>
                <a:spcPts val="700"/>
              </a:spcBef>
              <a:spcAft>
                <a:spcPts val="0"/>
              </a:spcAft>
              <a:buClr>
                <a:schemeClr val="accent2"/>
              </a:buClr>
              <a:buSzPct val="100000"/>
              <a:buFontTx/>
              <a:buChar char="▪"/>
              <a:tabLst/>
              <a:defRPr sz="2900" b="0" i="0" u="none" strike="noStrike" cap="none" spc="0" baseline="0">
                <a:solidFill>
                  <a:srgbClr val="000000"/>
                </a:solidFill>
                <a:uFillTx/>
                <a:latin typeface="Garamond"/>
                <a:ea typeface="Garamond"/>
                <a:cs typeface="Garamond"/>
                <a:sym typeface="Garamond"/>
              </a:defRPr>
            </a:lvl8pPr>
            <a:lvl9pPr marL="3065779" marR="0" indent="-368300" algn="l" defTabSz="914400" rtl="0" latinLnBrk="0">
              <a:lnSpc>
                <a:spcPct val="100000"/>
              </a:lnSpc>
              <a:spcBef>
                <a:spcPts val="700"/>
              </a:spcBef>
              <a:spcAft>
                <a:spcPts val="0"/>
              </a:spcAft>
              <a:buClr>
                <a:schemeClr val="accent2"/>
              </a:buClr>
              <a:buSzPct val="100000"/>
              <a:buFontTx/>
              <a:buChar char="▪"/>
              <a:tabLst/>
              <a:defRPr sz="2900" b="0" i="0" u="none" strike="noStrike" cap="none" spc="0" baseline="0">
                <a:solidFill>
                  <a:srgbClr val="000000"/>
                </a:solidFill>
                <a:uFillTx/>
                <a:latin typeface="Garamond"/>
                <a:ea typeface="Garamond"/>
                <a:cs typeface="Garamond"/>
                <a:sym typeface="Garamond"/>
              </a:defRPr>
            </a:lvl9pPr>
          </a:lstStyle>
          <a:p>
            <a:pPr>
              <a:buFont typeface="Wingdings" panose="05000000000000000000" pitchFamily="2" charset="2"/>
              <a:buChar char="§"/>
            </a:pPr>
            <a:endParaRPr lang="en-US" sz="1800" dirty="0">
              <a:solidFill>
                <a:srgbClr val="002060"/>
              </a:solidFill>
            </a:endParaRPr>
          </a:p>
        </p:txBody>
      </p:sp>
      <p:sp>
        <p:nvSpPr>
          <p:cNvPr id="9" name="Title 1">
            <a:extLst>
              <a:ext uri="{FF2B5EF4-FFF2-40B4-BE49-F238E27FC236}">
                <a16:creationId xmlns:a16="http://schemas.microsoft.com/office/drawing/2014/main" id="{AE866142-E7DC-4404-9A0B-03B9B022DB8A}"/>
              </a:ext>
            </a:extLst>
          </p:cNvPr>
          <p:cNvSpPr>
            <a:spLocks noGrp="1"/>
          </p:cNvSpPr>
          <p:nvPr>
            <p:ph type="title"/>
          </p:nvPr>
        </p:nvSpPr>
        <p:spPr>
          <a:xfrm>
            <a:off x="405988" y="957154"/>
            <a:ext cx="8461248" cy="3699366"/>
          </a:xfrm>
        </p:spPr>
        <p:txBody>
          <a:bodyPr>
            <a:normAutofit/>
          </a:bodyPr>
          <a:lstStyle/>
          <a:p>
            <a:pPr lvl="2">
              <a:spcAft>
                <a:spcPts val="600"/>
              </a:spcAft>
              <a:buClr>
                <a:srgbClr val="002060"/>
              </a:buClr>
              <a:buSzPts val="1440"/>
            </a:pPr>
            <a:r>
              <a:rPr lang="en-US" sz="3600" b="1" dirty="0"/>
              <a:t>I. Background</a:t>
            </a:r>
            <a:endParaRPr lang="en-US" sz="4000" b="1" dirty="0"/>
          </a:p>
        </p:txBody>
      </p:sp>
      <p:sp>
        <p:nvSpPr>
          <p:cNvPr id="5" name="TextBox 4">
            <a:extLst>
              <a:ext uri="{FF2B5EF4-FFF2-40B4-BE49-F238E27FC236}">
                <a16:creationId xmlns:a16="http://schemas.microsoft.com/office/drawing/2014/main" id="{C500CB14-419D-4986-BD3C-7663DB221667}"/>
              </a:ext>
            </a:extLst>
          </p:cNvPr>
          <p:cNvSpPr txBox="1"/>
          <p:nvPr/>
        </p:nvSpPr>
        <p:spPr>
          <a:xfrm>
            <a:off x="583660" y="5107022"/>
            <a:ext cx="7733489"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1" u="none" strike="noStrike" cap="none" spc="0" normalizeH="0" baseline="0" dirty="0">
                <a:ln>
                  <a:noFill/>
                </a:ln>
                <a:solidFill>
                  <a:srgbClr val="000000"/>
                </a:solidFill>
                <a:effectLst/>
                <a:uFillTx/>
                <a:latin typeface="Tw Cen MT"/>
                <a:ea typeface="Tw Cen MT"/>
                <a:cs typeface="Tw Cen MT"/>
                <a:sym typeface="Tw Cen MT"/>
              </a:rPr>
              <a:t>By: Kristen Parks, NDC</a:t>
            </a:r>
          </a:p>
        </p:txBody>
      </p:sp>
    </p:spTree>
    <p:extLst>
      <p:ext uri="{BB962C8B-B14F-4D97-AF65-F5344CB8AC3E}">
        <p14:creationId xmlns:p14="http://schemas.microsoft.com/office/powerpoint/2010/main" val="920078017"/>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Slide Number Placeholder 5"/>
          <p:cNvSpPr txBox="1">
            <a:spLocks noGrp="1"/>
          </p:cNvSpPr>
          <p:nvPr>
            <p:ph type="sldNum" sz="quarter" idx="2"/>
          </p:nvPr>
        </p:nvSpPr>
        <p:spPr>
          <a:xfrm>
            <a:off x="8600536" y="6468188"/>
            <a:ext cx="533401" cy="2819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fontScale="92500" lnSpcReduction="10000"/>
          </a:bodyPr>
          <a:lstStyle/>
          <a:p>
            <a:fld id="{86CB4B4D-7CA3-9044-876B-883B54F8677D}" type="slidenum">
              <a:rPr/>
              <a:t>30</a:t>
            </a:fld>
            <a:endParaRPr/>
          </a:p>
        </p:txBody>
      </p:sp>
      <p:sp>
        <p:nvSpPr>
          <p:cNvPr id="135" name="Title 5"/>
          <p:cNvSpPr txBox="1">
            <a:spLocks noGrp="1"/>
          </p:cNvSpPr>
          <p:nvPr>
            <p:ph type="title"/>
          </p:nvPr>
        </p:nvSpPr>
        <p:spPr>
          <a:xfrm>
            <a:off x="20129" y="0"/>
            <a:ext cx="9123871" cy="871301"/>
          </a:xfrm>
          <a:prstGeom prst="rect">
            <a:avLst/>
          </a:prstGeom>
        </p:spPr>
        <p:txBody>
          <a:bodyPr>
            <a:normAutofit/>
          </a:bodyPr>
          <a:lstStyle/>
          <a:p>
            <a:r>
              <a:rPr lang="en-US" sz="4000" b="1" dirty="0"/>
              <a:t>IV. Draft Maps</a:t>
            </a:r>
            <a:endParaRPr sz="4000" b="1" dirty="0"/>
          </a:p>
        </p:txBody>
      </p:sp>
      <p:grpSp>
        <p:nvGrpSpPr>
          <p:cNvPr id="8" name="Group 7">
            <a:extLst>
              <a:ext uri="{FF2B5EF4-FFF2-40B4-BE49-F238E27FC236}">
                <a16:creationId xmlns:a16="http://schemas.microsoft.com/office/drawing/2014/main" id="{5A454202-5AD7-4BA3-A5BC-554C15EC678F}"/>
              </a:ext>
            </a:extLst>
          </p:cNvPr>
          <p:cNvGrpSpPr/>
          <p:nvPr/>
        </p:nvGrpSpPr>
        <p:grpSpPr>
          <a:xfrm>
            <a:off x="581516" y="1609963"/>
            <a:ext cx="8001096" cy="4429838"/>
            <a:chOff x="386778" y="991623"/>
            <a:chExt cx="4714304" cy="5259030"/>
          </a:xfrm>
        </p:grpSpPr>
        <p:sp>
          <p:nvSpPr>
            <p:cNvPr id="9" name="Rectangle: Diagonal Corners Rounded 8">
              <a:extLst>
                <a:ext uri="{FF2B5EF4-FFF2-40B4-BE49-F238E27FC236}">
                  <a16:creationId xmlns:a16="http://schemas.microsoft.com/office/drawing/2014/main" id="{E9633C2B-A55A-44AB-9322-2B737B7B008D}"/>
                </a:ext>
              </a:extLst>
            </p:cNvPr>
            <p:cNvSpPr/>
            <p:nvPr/>
          </p:nvSpPr>
          <p:spPr>
            <a:xfrm>
              <a:off x="2891529" y="1827649"/>
              <a:ext cx="2209553" cy="4423004"/>
            </a:xfrm>
            <a:prstGeom prst="round2DiagRect">
              <a:avLst/>
            </a:prstGeom>
            <a:noFill/>
            <a:ln w="12700">
              <a:solidFill>
                <a:schemeClr val="accent4"/>
              </a:solidFill>
              <a:prstDash val="solid"/>
              <a:extLst>
                <a:ext uri="{C807C97D-BFC1-408E-A445-0C87EB9F89A2}">
                  <ask:lineSketchStyleProps xmlns:ask="http://schemas.microsoft.com/office/drawing/2018/sketchyshapes" sd="4131260692">
                    <a:custGeom>
                      <a:avLst/>
                      <a:gdLst>
                        <a:gd name="connsiteX0" fmla="*/ 0 w 2506802"/>
                        <a:gd name="connsiteY0" fmla="*/ 0 h 3838133"/>
                        <a:gd name="connsiteX1" fmla="*/ 2506802 w 2506802"/>
                        <a:gd name="connsiteY1" fmla="*/ 0 h 3838133"/>
                        <a:gd name="connsiteX2" fmla="*/ 2506802 w 2506802"/>
                        <a:gd name="connsiteY2" fmla="*/ 3838133 h 3838133"/>
                        <a:gd name="connsiteX3" fmla="*/ 0 w 2506802"/>
                        <a:gd name="connsiteY3" fmla="*/ 3838133 h 3838133"/>
                        <a:gd name="connsiteX4" fmla="*/ 0 w 2506802"/>
                        <a:gd name="connsiteY4" fmla="*/ 0 h 3838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6802" h="3838133" extrusionOk="0">
                          <a:moveTo>
                            <a:pt x="0" y="0"/>
                          </a:moveTo>
                          <a:cubicBezTo>
                            <a:pt x="1104563" y="147558"/>
                            <a:pt x="2242030" y="-129359"/>
                            <a:pt x="2506802" y="0"/>
                          </a:cubicBezTo>
                          <a:cubicBezTo>
                            <a:pt x="2666543" y="764624"/>
                            <a:pt x="2649201" y="2354038"/>
                            <a:pt x="2506802" y="3838133"/>
                          </a:cubicBezTo>
                          <a:cubicBezTo>
                            <a:pt x="1908536" y="3899449"/>
                            <a:pt x="334069" y="3821434"/>
                            <a:pt x="0" y="3838133"/>
                          </a:cubicBezTo>
                          <a:cubicBezTo>
                            <a:pt x="51616" y="2723631"/>
                            <a:pt x="-159558" y="800502"/>
                            <a:pt x="0" y="0"/>
                          </a:cubicBezTo>
                          <a:close/>
                        </a:path>
                      </a:pathLst>
                    </a:custGeom>
                    <ask:type>
                      <ask:lineSketchNone/>
                    </ask:type>
                  </ask:lineSketchStyleProps>
                </a:ext>
              </a:extLst>
            </a:ln>
          </p:spPr>
          <p:style>
            <a:lnRef idx="2">
              <a:schemeClr val="accent4"/>
            </a:lnRef>
            <a:fillRef idx="1">
              <a:schemeClr val="lt1"/>
            </a:fillRef>
            <a:effectRef idx="0">
              <a:schemeClr val="accent4"/>
            </a:effectRef>
            <a:fontRef idx="minor">
              <a:schemeClr val="tx1">
                <a:hueOff val="0"/>
                <a:satOff val="0"/>
                <a:lumOff val="0"/>
                <a:alphaOff val="0"/>
              </a:schemeClr>
            </a:fontRef>
          </p:style>
          <p:txBody>
            <a:bodyPr spcFirstLastPara="0" vert="horz" wrap="square" lIns="68580" tIns="68580" rIns="68580" bIns="68580" numCol="1" spcCol="1270" anchor="t" anchorCtr="0">
              <a:noAutofit/>
            </a:bodyPr>
            <a:lstStyle/>
            <a:p>
              <a:pPr marL="342900" lvl="1" indent="-342900" defTabSz="766763" hangingPunct="1">
                <a:lnSpc>
                  <a:spcPct val="90000"/>
                </a:lnSpc>
                <a:spcBef>
                  <a:spcPct val="0"/>
                </a:spcBef>
                <a:spcAft>
                  <a:spcPts val="450"/>
                </a:spcAft>
                <a:buClr>
                  <a:srgbClr val="D8B25C"/>
                </a:buClr>
                <a:buSzPct val="90000"/>
                <a:buFont typeface="+mj-lt"/>
                <a:buAutoNum type="arabicPeriod"/>
                <a:defRPr/>
              </a:pPr>
              <a:r>
                <a:rPr lang="en-US" sz="2000" kern="1200" dirty="0">
                  <a:solidFill>
                    <a:srgbClr val="002060"/>
                  </a:solidFill>
                  <a:latin typeface="Garamond" panose="02020404030301010803" pitchFamily="18" charset="0"/>
                </a:rPr>
                <a:t>Ensure geographic </a:t>
              </a:r>
              <a:r>
                <a:rPr lang="en-US" sz="2000" b="1" kern="1200" dirty="0">
                  <a:solidFill>
                    <a:srgbClr val="002060"/>
                  </a:solidFill>
                  <a:latin typeface="Garamond" panose="02020404030301010803" pitchFamily="18" charset="0"/>
                </a:rPr>
                <a:t>contiguity</a:t>
              </a:r>
            </a:p>
            <a:p>
              <a:pPr marL="342900" lvl="1" indent="-342900" defTabSz="766763" hangingPunct="1">
                <a:lnSpc>
                  <a:spcPct val="90000"/>
                </a:lnSpc>
                <a:spcBef>
                  <a:spcPct val="0"/>
                </a:spcBef>
                <a:spcAft>
                  <a:spcPts val="450"/>
                </a:spcAft>
                <a:buClr>
                  <a:srgbClr val="D8B25C"/>
                </a:buClr>
                <a:buSzPct val="90000"/>
                <a:buFont typeface="+mj-lt"/>
                <a:buAutoNum type="arabicPeriod"/>
                <a:defRPr/>
              </a:pPr>
              <a:r>
                <a:rPr lang="en-US" sz="2000" kern="1200" dirty="0">
                  <a:solidFill>
                    <a:srgbClr val="002060"/>
                  </a:solidFill>
                  <a:latin typeface="Garamond" panose="02020404030301010803" pitchFamily="18" charset="0"/>
                </a:rPr>
                <a:t>Minimize division of neighborhoods &amp; </a:t>
              </a:r>
              <a:r>
                <a:rPr lang="en-US" sz="2000" b="1" kern="1200" dirty="0">
                  <a:solidFill>
                    <a:srgbClr val="002060"/>
                  </a:solidFill>
                  <a:latin typeface="Garamond" panose="02020404030301010803" pitchFamily="18" charset="0"/>
                </a:rPr>
                <a:t>“communities of interest”</a:t>
              </a:r>
            </a:p>
            <a:p>
              <a:pPr marL="342900" lvl="1" indent="-342900" defTabSz="766763" hangingPunct="1">
                <a:lnSpc>
                  <a:spcPct val="90000"/>
                </a:lnSpc>
                <a:spcBef>
                  <a:spcPct val="0"/>
                </a:spcBef>
                <a:spcAft>
                  <a:spcPts val="450"/>
                </a:spcAft>
                <a:buClr>
                  <a:srgbClr val="D8B25C"/>
                </a:buClr>
                <a:buSzPct val="90000"/>
                <a:buFont typeface="+mj-lt"/>
                <a:buAutoNum type="arabicPeriod"/>
                <a:defRPr/>
              </a:pPr>
              <a:r>
                <a:rPr lang="en-US" sz="2000" kern="1200" dirty="0">
                  <a:solidFill>
                    <a:srgbClr val="002060"/>
                  </a:solidFill>
                  <a:latin typeface="Garamond" panose="02020404030301010803" pitchFamily="18" charset="0"/>
                </a:rPr>
                <a:t>Create easily identifiable boundaries</a:t>
              </a:r>
            </a:p>
            <a:p>
              <a:pPr marL="342900" lvl="1" indent="-342900" defTabSz="766763" hangingPunct="1">
                <a:lnSpc>
                  <a:spcPct val="90000"/>
                </a:lnSpc>
                <a:spcBef>
                  <a:spcPct val="0"/>
                </a:spcBef>
                <a:spcAft>
                  <a:spcPts val="450"/>
                </a:spcAft>
                <a:buClr>
                  <a:srgbClr val="D8B25C"/>
                </a:buClr>
                <a:buSzPct val="90000"/>
                <a:buFont typeface="+mj-lt"/>
                <a:buAutoNum type="arabicPeriod"/>
                <a:defRPr/>
              </a:pPr>
              <a:r>
                <a:rPr lang="en-US" sz="2000" kern="1200" dirty="0">
                  <a:solidFill>
                    <a:srgbClr val="002060"/>
                  </a:solidFill>
                  <a:latin typeface="Garamond" panose="02020404030301010803" pitchFamily="18" charset="0"/>
                </a:rPr>
                <a:t>Maintain </a:t>
              </a:r>
              <a:r>
                <a:rPr lang="en-US" sz="2000" b="1" kern="1200" dirty="0">
                  <a:solidFill>
                    <a:srgbClr val="002060"/>
                  </a:solidFill>
                  <a:latin typeface="Garamond" panose="02020404030301010803" pitchFamily="18" charset="0"/>
                </a:rPr>
                <a:t>compactness</a:t>
              </a:r>
              <a:r>
                <a:rPr lang="en-US" sz="2000" kern="1200" dirty="0">
                  <a:solidFill>
                    <a:srgbClr val="002060"/>
                  </a:solidFill>
                  <a:latin typeface="Garamond" panose="02020404030301010803" pitchFamily="18" charset="0"/>
                </a:rPr>
                <a:t>—</a:t>
              </a:r>
              <a:r>
                <a:rPr lang="en-US" sz="2000" kern="1200" dirty="0">
                  <a:solidFill>
                    <a:srgbClr val="002060"/>
                  </a:solidFill>
                  <a:latin typeface="Garamond" panose="02020404030301010803" pitchFamily="18" charset="0"/>
                  <a:ea typeface="Cambria"/>
                  <a:sym typeface="Cambria"/>
                </a:rPr>
                <a:t>d</a:t>
              </a:r>
              <a:r>
                <a:rPr lang="en-US" sz="2000" kern="1200" dirty="0">
                  <a:solidFill>
                    <a:srgbClr val="002060"/>
                  </a:solidFill>
                  <a:latin typeface="Garamond" panose="02020404030301010803" pitchFamily="18" charset="0"/>
                  <a:ea typeface="Cambria"/>
                  <a:cs typeface="Cambria"/>
                  <a:sym typeface="Cambria"/>
                </a:rPr>
                <a:t>on’t bypass a nearby population to take in a more distant population</a:t>
              </a:r>
              <a:endParaRPr lang="en-US" sz="2000" kern="1200" dirty="0">
                <a:solidFill>
                  <a:srgbClr val="002060"/>
                </a:solidFill>
                <a:latin typeface="Garamond" panose="02020404030301010803" pitchFamily="18" charset="0"/>
              </a:endParaRPr>
            </a:p>
            <a:p>
              <a:pPr lvl="1" indent="0" defTabSz="766763" hangingPunct="1">
                <a:lnSpc>
                  <a:spcPct val="90000"/>
                </a:lnSpc>
                <a:spcBef>
                  <a:spcPct val="0"/>
                </a:spcBef>
                <a:spcAft>
                  <a:spcPct val="15000"/>
                </a:spcAft>
                <a:buClr>
                  <a:srgbClr val="D8B25C"/>
                </a:buClr>
                <a:buSzPct val="90000"/>
                <a:defRPr/>
              </a:pPr>
              <a:endParaRPr lang="en-US" i="1" kern="1200" dirty="0">
                <a:solidFill>
                  <a:prstClr val="black">
                    <a:hueOff val="0"/>
                    <a:satOff val="0"/>
                    <a:lumOff val="0"/>
                    <a:alphaOff val="0"/>
                  </a:prstClr>
                </a:solidFill>
                <a:latin typeface="Garamond" panose="02020404030301010803" pitchFamily="18" charset="0"/>
              </a:endParaRPr>
            </a:p>
            <a:p>
              <a:pPr marL="171450" lvl="1" indent="-171450" defTabSz="766763" hangingPunct="1">
                <a:lnSpc>
                  <a:spcPct val="90000"/>
                </a:lnSpc>
                <a:spcBef>
                  <a:spcPct val="0"/>
                </a:spcBef>
                <a:spcAft>
                  <a:spcPct val="15000"/>
                </a:spcAft>
                <a:buFont typeface="+mj-lt"/>
                <a:buAutoNum type="arabicPeriod"/>
                <a:defRPr/>
              </a:pPr>
              <a:endParaRPr lang="en-US" kern="1200" dirty="0">
                <a:solidFill>
                  <a:prstClr val="black">
                    <a:hueOff val="0"/>
                    <a:satOff val="0"/>
                    <a:lumOff val="0"/>
                    <a:alphaOff val="0"/>
                  </a:prstClr>
                </a:solidFill>
                <a:latin typeface="Tw Cen MT"/>
              </a:endParaRPr>
            </a:p>
            <a:p>
              <a:pPr marL="171450" lvl="1" indent="-171450" defTabSz="766763" hangingPunct="1">
                <a:lnSpc>
                  <a:spcPct val="90000"/>
                </a:lnSpc>
                <a:spcBef>
                  <a:spcPct val="0"/>
                </a:spcBef>
                <a:spcAft>
                  <a:spcPct val="15000"/>
                </a:spcAft>
                <a:buFont typeface="+mj-lt"/>
                <a:buAutoNum type="arabicPeriod"/>
                <a:defRPr/>
              </a:pPr>
              <a:endParaRPr lang="en-US" kern="1200" dirty="0">
                <a:solidFill>
                  <a:prstClr val="black">
                    <a:hueOff val="0"/>
                    <a:satOff val="0"/>
                    <a:lumOff val="0"/>
                    <a:alphaOff val="0"/>
                  </a:prstClr>
                </a:solidFill>
                <a:latin typeface="Tw Cen MT"/>
              </a:endParaRPr>
            </a:p>
            <a:p>
              <a:pPr marL="171450" lvl="1" indent="-171450" defTabSz="766763" hangingPunct="1">
                <a:lnSpc>
                  <a:spcPct val="90000"/>
                </a:lnSpc>
                <a:spcBef>
                  <a:spcPct val="0"/>
                </a:spcBef>
                <a:spcAft>
                  <a:spcPct val="15000"/>
                </a:spcAft>
                <a:buFont typeface="+mj-lt"/>
                <a:buAutoNum type="arabicPeriod"/>
                <a:defRPr/>
              </a:pPr>
              <a:endParaRPr lang="en-US" kern="1200" dirty="0">
                <a:solidFill>
                  <a:prstClr val="black">
                    <a:hueOff val="0"/>
                    <a:satOff val="0"/>
                    <a:lumOff val="0"/>
                    <a:alphaOff val="0"/>
                  </a:prstClr>
                </a:solidFill>
                <a:latin typeface="Tw Cen MT"/>
              </a:endParaRPr>
            </a:p>
            <a:p>
              <a:pPr marL="171450" lvl="1" indent="-171450" defTabSz="766763" hangingPunct="1">
                <a:lnSpc>
                  <a:spcPct val="90000"/>
                </a:lnSpc>
                <a:spcBef>
                  <a:spcPct val="0"/>
                </a:spcBef>
                <a:spcAft>
                  <a:spcPct val="15000"/>
                </a:spcAft>
                <a:buFontTx/>
                <a:buChar char="•"/>
                <a:defRPr/>
              </a:pPr>
              <a:endParaRPr lang="en-US" kern="1200" dirty="0">
                <a:solidFill>
                  <a:prstClr val="black">
                    <a:hueOff val="0"/>
                    <a:satOff val="0"/>
                    <a:lumOff val="0"/>
                    <a:alphaOff val="0"/>
                  </a:prstClr>
                </a:solidFill>
                <a:latin typeface="Tw Cen MT"/>
              </a:endParaRPr>
            </a:p>
          </p:txBody>
        </p:sp>
        <p:sp>
          <p:nvSpPr>
            <p:cNvPr id="10" name="Rectangle: Diagonal Corners Rounded 9">
              <a:extLst>
                <a:ext uri="{FF2B5EF4-FFF2-40B4-BE49-F238E27FC236}">
                  <a16:creationId xmlns:a16="http://schemas.microsoft.com/office/drawing/2014/main" id="{9EFCF7CE-EFFB-4C7A-93DC-7E35A419B29B}"/>
                </a:ext>
              </a:extLst>
            </p:cNvPr>
            <p:cNvSpPr/>
            <p:nvPr/>
          </p:nvSpPr>
          <p:spPr>
            <a:xfrm>
              <a:off x="386779" y="1827651"/>
              <a:ext cx="2209553" cy="2424331"/>
            </a:xfrm>
            <a:prstGeom prst="round2DiagRect">
              <a:avLst/>
            </a:prstGeom>
            <a:noFill/>
            <a:ln w="12700">
              <a:solidFill>
                <a:schemeClr val="accent2"/>
              </a:solidFill>
            </a:ln>
          </p:spPr>
          <p:style>
            <a:lnRef idx="2">
              <a:schemeClr val="accent2"/>
            </a:lnRef>
            <a:fillRef idx="1">
              <a:schemeClr val="lt1"/>
            </a:fillRef>
            <a:effectRef idx="0">
              <a:schemeClr val="accent2"/>
            </a:effectRef>
            <a:fontRef idx="minor">
              <a:schemeClr val="tx1">
                <a:hueOff val="0"/>
                <a:satOff val="0"/>
                <a:lumOff val="0"/>
                <a:alphaOff val="0"/>
              </a:schemeClr>
            </a:fontRef>
          </p:style>
          <p:txBody>
            <a:bodyPr spcFirstLastPara="0" vert="horz" wrap="square" lIns="68580" tIns="68580" rIns="68580" bIns="68580" numCol="1" spcCol="1270" anchor="t" anchorCtr="0">
              <a:noAutofit/>
            </a:bodyPr>
            <a:lstStyle/>
            <a:p>
              <a:pPr marL="257175" lvl="3" indent="-257175" defTabSz="766763" hangingPunct="1">
                <a:lnSpc>
                  <a:spcPct val="90000"/>
                </a:lnSpc>
                <a:spcBef>
                  <a:spcPct val="0"/>
                </a:spcBef>
                <a:spcAft>
                  <a:spcPct val="15000"/>
                </a:spcAft>
                <a:buClr>
                  <a:srgbClr val="BF0000"/>
                </a:buClr>
                <a:buSzPct val="100000"/>
                <a:buFont typeface="Wingdings" panose="05000000000000000000" pitchFamily="2" charset="2"/>
                <a:buChar char="ü"/>
                <a:defRPr/>
              </a:pPr>
              <a:r>
                <a:rPr lang="en-US" sz="2000" kern="1200" dirty="0">
                  <a:solidFill>
                    <a:srgbClr val="002060"/>
                  </a:solidFill>
                  <a:latin typeface="Garamond" panose="02020404030301010803" pitchFamily="18" charset="0"/>
                </a:rPr>
                <a:t>Ensure </a:t>
              </a:r>
              <a:r>
                <a:rPr lang="en-US" sz="2000" b="1" kern="1200" dirty="0">
                  <a:solidFill>
                    <a:srgbClr val="002060"/>
                  </a:solidFill>
                  <a:latin typeface="Garamond" panose="02020404030301010803" pitchFamily="18" charset="0"/>
                </a:rPr>
                <a:t>equal population</a:t>
              </a:r>
              <a:r>
                <a:rPr lang="en-US" sz="2000" kern="1200" dirty="0">
                  <a:solidFill>
                    <a:srgbClr val="002060"/>
                  </a:solidFill>
                  <a:latin typeface="Garamond" panose="02020404030301010803" pitchFamily="18" charset="0"/>
                </a:rPr>
                <a:t>—total deviation &lt; 10%</a:t>
              </a:r>
            </a:p>
            <a:p>
              <a:pPr marL="257175" lvl="1" indent="-257175" defTabSz="766763" hangingPunct="1">
                <a:lnSpc>
                  <a:spcPct val="90000"/>
                </a:lnSpc>
                <a:spcBef>
                  <a:spcPct val="0"/>
                </a:spcBef>
                <a:spcAft>
                  <a:spcPct val="15000"/>
                </a:spcAft>
                <a:buClr>
                  <a:srgbClr val="BF0000"/>
                </a:buClr>
                <a:buSzPct val="100000"/>
                <a:buFont typeface="Wingdings" panose="05000000000000000000" pitchFamily="2" charset="2"/>
                <a:buChar char="ü"/>
                <a:defRPr/>
              </a:pPr>
              <a:r>
                <a:rPr lang="en-US" sz="2000" kern="1200" dirty="0">
                  <a:solidFill>
                    <a:srgbClr val="002060"/>
                  </a:solidFill>
                  <a:latin typeface="Garamond" panose="02020404030301010803" pitchFamily="18" charset="0"/>
                </a:rPr>
                <a:t>Comply with federal </a:t>
              </a:r>
              <a:r>
                <a:rPr lang="en-US" sz="2000" b="1" kern="1200" dirty="0">
                  <a:solidFill>
                    <a:srgbClr val="002060"/>
                  </a:solidFill>
                  <a:latin typeface="Garamond" panose="02020404030301010803" pitchFamily="18" charset="0"/>
                </a:rPr>
                <a:t>Voting Rights Act</a:t>
              </a:r>
            </a:p>
            <a:p>
              <a:pPr marL="257175" lvl="1" indent="-257175" defTabSz="766763" hangingPunct="1">
                <a:lnSpc>
                  <a:spcPct val="90000"/>
                </a:lnSpc>
                <a:spcBef>
                  <a:spcPct val="0"/>
                </a:spcBef>
                <a:spcAft>
                  <a:spcPct val="15000"/>
                </a:spcAft>
                <a:buClr>
                  <a:srgbClr val="BF0000"/>
                </a:buClr>
                <a:buSzPct val="100000"/>
                <a:buFont typeface="Wingdings" panose="05000000000000000000" pitchFamily="2" charset="2"/>
                <a:buChar char="ü"/>
                <a:defRPr/>
              </a:pPr>
              <a:r>
                <a:rPr lang="en-US" sz="2000" kern="1200" dirty="0">
                  <a:solidFill>
                    <a:srgbClr val="002060"/>
                  </a:solidFill>
                  <a:latin typeface="Garamond" panose="02020404030301010803" pitchFamily="18" charset="0"/>
                </a:rPr>
                <a:t>Prevent racial gerrymandering</a:t>
              </a:r>
            </a:p>
          </p:txBody>
        </p:sp>
        <p:sp>
          <p:nvSpPr>
            <p:cNvPr id="12" name="Rectangle: Top Corners Rounded 11">
              <a:extLst>
                <a:ext uri="{FF2B5EF4-FFF2-40B4-BE49-F238E27FC236}">
                  <a16:creationId xmlns:a16="http://schemas.microsoft.com/office/drawing/2014/main" id="{51C0C721-55CB-47DB-89EF-F302A5A34593}"/>
                </a:ext>
              </a:extLst>
            </p:cNvPr>
            <p:cNvSpPr/>
            <p:nvPr/>
          </p:nvSpPr>
          <p:spPr>
            <a:xfrm>
              <a:off x="2894174" y="991623"/>
              <a:ext cx="2206908" cy="687414"/>
            </a:xfrm>
            <a:prstGeom prst="round2SameRect">
              <a:avLst/>
            </a:prstGeom>
            <a:ln w="3175">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4">
                <a:shade val="50000"/>
              </a:schemeClr>
            </a:lnRef>
            <a:fillRef idx="1">
              <a:schemeClr val="accent4"/>
            </a:fillRef>
            <a:effectRef idx="0">
              <a:schemeClr val="accent4"/>
            </a:effectRef>
            <a:fontRef idx="minor">
              <a:schemeClr val="lt1"/>
            </a:fontRef>
          </p:style>
          <p:txBody>
            <a:bodyPr spcFirstLastPara="0" vert="horz" wrap="square" lIns="68580" tIns="68580" rIns="68580" bIns="23003" numCol="1" spcCol="1270" anchor="ctr" anchorCtr="0">
              <a:noAutofit/>
            </a:bodyPr>
            <a:lstStyle/>
            <a:p>
              <a:pPr lvl="1" defTabSz="766763" hangingPunct="1">
                <a:lnSpc>
                  <a:spcPct val="90000"/>
                </a:lnSpc>
                <a:spcBef>
                  <a:spcPct val="0"/>
                </a:spcBef>
                <a:spcAft>
                  <a:spcPct val="35000"/>
                </a:spcAft>
                <a:defRPr/>
              </a:pPr>
              <a:r>
                <a:rPr lang="en-US" sz="2000" b="1" kern="1200" dirty="0">
                  <a:solidFill>
                    <a:prstClr val="white"/>
                  </a:solidFill>
                  <a:latin typeface="Garamond" panose="02020404030301010803" pitchFamily="18" charset="0"/>
                </a:rPr>
                <a:t>2. California Law</a:t>
              </a:r>
            </a:p>
          </p:txBody>
        </p:sp>
        <p:sp>
          <p:nvSpPr>
            <p:cNvPr id="14" name="Rectangle: Top Corners Rounded 13">
              <a:extLst>
                <a:ext uri="{FF2B5EF4-FFF2-40B4-BE49-F238E27FC236}">
                  <a16:creationId xmlns:a16="http://schemas.microsoft.com/office/drawing/2014/main" id="{9415089D-FB4A-4C73-90A5-85D3B54CE32B}"/>
                </a:ext>
              </a:extLst>
            </p:cNvPr>
            <p:cNvSpPr/>
            <p:nvPr/>
          </p:nvSpPr>
          <p:spPr>
            <a:xfrm>
              <a:off x="386778" y="991623"/>
              <a:ext cx="2206909" cy="687414"/>
            </a:xfrm>
            <a:prstGeom prst="round2SameRect">
              <a:avLst/>
            </a:prstGeom>
            <a:ln w="3175">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2">
                <a:shade val="50000"/>
              </a:schemeClr>
            </a:lnRef>
            <a:fillRef idx="1">
              <a:schemeClr val="accent2"/>
            </a:fillRef>
            <a:effectRef idx="0">
              <a:schemeClr val="accent2"/>
            </a:effectRef>
            <a:fontRef idx="minor">
              <a:schemeClr val="lt1"/>
            </a:fontRef>
          </p:style>
          <p:txBody>
            <a:bodyPr spcFirstLastPara="0" vert="horz" wrap="square" lIns="68580" tIns="68580" rIns="68580" bIns="23003" numCol="1" spcCol="1270" anchor="ctr" anchorCtr="0">
              <a:noAutofit/>
            </a:bodyPr>
            <a:lstStyle/>
            <a:p>
              <a:pPr lvl="1" defTabSz="766763" hangingPunct="1">
                <a:lnSpc>
                  <a:spcPct val="90000"/>
                </a:lnSpc>
                <a:spcBef>
                  <a:spcPct val="0"/>
                </a:spcBef>
                <a:spcAft>
                  <a:spcPct val="35000"/>
                </a:spcAft>
                <a:defRPr/>
              </a:pPr>
              <a:r>
                <a:rPr lang="en-US" sz="2000" b="1" kern="1200" dirty="0">
                  <a:solidFill>
                    <a:prstClr val="white"/>
                  </a:solidFill>
                  <a:latin typeface="Garamond" panose="02020404030301010803" pitchFamily="18" charset="0"/>
                </a:rPr>
                <a:t>1. Federal Law</a:t>
              </a:r>
            </a:p>
          </p:txBody>
        </p:sp>
      </p:grpSp>
      <p:sp>
        <p:nvSpPr>
          <p:cNvPr id="2" name="TextBox 1">
            <a:extLst>
              <a:ext uri="{FF2B5EF4-FFF2-40B4-BE49-F238E27FC236}">
                <a16:creationId xmlns:a16="http://schemas.microsoft.com/office/drawing/2014/main" id="{5F34BFEB-171E-48F6-90A4-128E2F769BC9}"/>
              </a:ext>
            </a:extLst>
          </p:cNvPr>
          <p:cNvSpPr txBox="1"/>
          <p:nvPr/>
        </p:nvSpPr>
        <p:spPr>
          <a:xfrm>
            <a:off x="599440" y="871301"/>
            <a:ext cx="8001096" cy="7386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2400" b="1" dirty="0">
                <a:solidFill>
                  <a:srgbClr val="002060"/>
                </a:solidFill>
                <a:latin typeface="Garamond"/>
                <a:sym typeface="Garamond"/>
              </a:rPr>
              <a:t>What are the legal requirements for district maps?</a:t>
            </a:r>
          </a:p>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Tw Cen MT"/>
              <a:ea typeface="Tw Cen MT"/>
              <a:cs typeface="Tw Cen MT"/>
              <a:sym typeface="Tw Cen MT"/>
            </a:endParaRPr>
          </a:p>
        </p:txBody>
      </p:sp>
    </p:spTree>
    <p:extLst>
      <p:ext uri="{BB962C8B-B14F-4D97-AF65-F5344CB8AC3E}">
        <p14:creationId xmlns:p14="http://schemas.microsoft.com/office/powerpoint/2010/main" val="918840395"/>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020BD-71A9-4D83-857C-12C50EB9BDF4}"/>
              </a:ext>
            </a:extLst>
          </p:cNvPr>
          <p:cNvSpPr>
            <a:spLocks noGrp="1"/>
          </p:cNvSpPr>
          <p:nvPr>
            <p:ph type="title"/>
          </p:nvPr>
        </p:nvSpPr>
        <p:spPr>
          <a:xfrm>
            <a:off x="0" y="107871"/>
            <a:ext cx="9144000" cy="914400"/>
          </a:xfrm>
        </p:spPr>
        <p:txBody>
          <a:bodyPr>
            <a:normAutofit/>
          </a:bodyPr>
          <a:lstStyle/>
          <a:p>
            <a:r>
              <a:rPr lang="en-US" sz="4000" b="1" dirty="0"/>
              <a:t>Draft Maps (32)</a:t>
            </a:r>
          </a:p>
        </p:txBody>
      </p:sp>
      <p:sp>
        <p:nvSpPr>
          <p:cNvPr id="3" name="Google Shape;268;p15">
            <a:extLst>
              <a:ext uri="{FF2B5EF4-FFF2-40B4-BE49-F238E27FC236}">
                <a16:creationId xmlns:a16="http://schemas.microsoft.com/office/drawing/2014/main" id="{3BE890E1-53F8-4531-9ABE-06AD00DBA769}"/>
              </a:ext>
            </a:extLst>
          </p:cNvPr>
          <p:cNvSpPr txBox="1">
            <a:spLocks/>
          </p:cNvSpPr>
          <p:nvPr/>
        </p:nvSpPr>
        <p:spPr>
          <a:xfrm>
            <a:off x="847050" y="1200343"/>
            <a:ext cx="7449900" cy="4353715"/>
          </a:xfrm>
          <a:prstGeom prst="rect">
            <a:avLst/>
          </a:prstGeom>
          <a:noFill/>
          <a:ln>
            <a:noFill/>
          </a:ln>
        </p:spPr>
        <p:txBody>
          <a:bodyPr spcFirstLastPara="1" wrap="square" lIns="91425" tIns="45700" rIns="91425" bIns="45700" numCol="1" anchor="t" anchorCtr="0">
            <a:normAutofit/>
          </a:bodyPr>
          <a:lstStyle>
            <a:lvl1pPr marL="320040" marR="0" indent="-320040" algn="l" defTabSz="914400" rtl="0" latinLnBrk="0">
              <a:lnSpc>
                <a:spcPct val="100000"/>
              </a:lnSpc>
              <a:spcBef>
                <a:spcPts val="700"/>
              </a:spcBef>
              <a:spcAft>
                <a:spcPts val="0"/>
              </a:spcAft>
              <a:buClr>
                <a:schemeClr val="accent2"/>
              </a:buClr>
              <a:buSzPct val="60000"/>
              <a:buFontTx/>
              <a:buChar char="◻"/>
              <a:tabLst/>
              <a:defRPr sz="2900" b="0" i="0" u="none" strike="noStrike" cap="none" spc="0" baseline="0">
                <a:solidFill>
                  <a:srgbClr val="000000"/>
                </a:solidFill>
                <a:uFillTx/>
                <a:latin typeface="Garamond"/>
                <a:ea typeface="Garamond"/>
                <a:cs typeface="Garamond"/>
                <a:sym typeface="Garamond"/>
              </a:defRPr>
            </a:lvl1pPr>
            <a:lvl2pPr marL="671732" marR="0" indent="-305972" algn="l" defTabSz="914400" rtl="0" latinLnBrk="0">
              <a:lnSpc>
                <a:spcPct val="100000"/>
              </a:lnSpc>
              <a:spcBef>
                <a:spcPts val="700"/>
              </a:spcBef>
              <a:spcAft>
                <a:spcPts val="0"/>
              </a:spcAft>
              <a:buClr>
                <a:schemeClr val="accent2"/>
              </a:buClr>
              <a:buSzPct val="70000"/>
              <a:buFontTx/>
              <a:buChar char=""/>
              <a:tabLst/>
              <a:defRPr sz="2900" b="0" i="0" u="none" strike="noStrike" cap="none" spc="0" baseline="0">
                <a:solidFill>
                  <a:srgbClr val="000000"/>
                </a:solidFill>
                <a:uFillTx/>
                <a:latin typeface="Garamond"/>
                <a:ea typeface="Garamond"/>
                <a:cs typeface="Garamond"/>
                <a:sym typeface="Garamond"/>
              </a:defRPr>
            </a:lvl2pPr>
            <a:lvl3pPr marL="974034" marR="0" indent="-288234" algn="l" defTabSz="914400" rtl="0" latinLnBrk="0">
              <a:lnSpc>
                <a:spcPct val="100000"/>
              </a:lnSpc>
              <a:spcBef>
                <a:spcPts val="700"/>
              </a:spcBef>
              <a:spcAft>
                <a:spcPts val="0"/>
              </a:spcAft>
              <a:buClr>
                <a:schemeClr val="accent2"/>
              </a:buClr>
              <a:buSzPct val="75000"/>
              <a:buFontTx/>
              <a:buChar char="■"/>
              <a:tabLst/>
              <a:defRPr sz="2900" b="0" i="0" u="none" strike="noStrike" cap="none" spc="0" baseline="0">
                <a:solidFill>
                  <a:srgbClr val="000000"/>
                </a:solidFill>
                <a:uFillTx/>
                <a:latin typeface="Garamond"/>
                <a:ea typeface="Garamond"/>
                <a:cs typeface="Garamond"/>
                <a:sym typeface="Garamond"/>
              </a:defRPr>
            </a:lvl3pPr>
            <a:lvl4pPr marL="1474469" marR="0" indent="-331469" algn="l" defTabSz="914400" rtl="0" latinLnBrk="0">
              <a:lnSpc>
                <a:spcPct val="100000"/>
              </a:lnSpc>
              <a:spcBef>
                <a:spcPts val="700"/>
              </a:spcBef>
              <a:spcAft>
                <a:spcPts val="0"/>
              </a:spcAft>
              <a:buClr>
                <a:schemeClr val="accent2"/>
              </a:buClr>
              <a:buSzPct val="75000"/>
              <a:buFontTx/>
              <a:buChar char="■"/>
              <a:tabLst/>
              <a:defRPr sz="2900" b="0" i="0" u="none" strike="noStrike" cap="none" spc="0" baseline="0">
                <a:solidFill>
                  <a:srgbClr val="000000"/>
                </a:solidFill>
                <a:uFillTx/>
                <a:latin typeface="Garamond"/>
                <a:ea typeface="Garamond"/>
                <a:cs typeface="Garamond"/>
                <a:sym typeface="Garamond"/>
              </a:defRPr>
            </a:lvl4pPr>
            <a:lvl5pPr marL="1931670" marR="0" indent="-331470" algn="l" defTabSz="914400" rtl="0" latinLnBrk="0">
              <a:lnSpc>
                <a:spcPct val="100000"/>
              </a:lnSpc>
              <a:spcBef>
                <a:spcPts val="700"/>
              </a:spcBef>
              <a:spcAft>
                <a:spcPts val="0"/>
              </a:spcAft>
              <a:buClr>
                <a:schemeClr val="accent2"/>
              </a:buClr>
              <a:buSzPct val="65000"/>
              <a:buFontTx/>
              <a:buChar char="■"/>
              <a:tabLst/>
              <a:defRPr sz="2900" b="0" i="0" u="none" strike="noStrike" cap="none" spc="0" baseline="0">
                <a:solidFill>
                  <a:srgbClr val="000000"/>
                </a:solidFill>
                <a:uFillTx/>
                <a:latin typeface="Garamond"/>
                <a:ea typeface="Garamond"/>
                <a:cs typeface="Garamond"/>
                <a:sym typeface="Garamond"/>
              </a:defRPr>
            </a:lvl5pPr>
            <a:lvl6pPr marL="2242820" marR="0" indent="-368300" algn="l" defTabSz="914400" rtl="0" latinLnBrk="0">
              <a:lnSpc>
                <a:spcPct val="100000"/>
              </a:lnSpc>
              <a:spcBef>
                <a:spcPts val="700"/>
              </a:spcBef>
              <a:spcAft>
                <a:spcPts val="0"/>
              </a:spcAft>
              <a:buClr>
                <a:schemeClr val="accent2"/>
              </a:buClr>
              <a:buSzPct val="100000"/>
              <a:buFontTx/>
              <a:buChar char="▪"/>
              <a:tabLst/>
              <a:defRPr sz="2900" b="0" i="0" u="none" strike="noStrike" cap="none" spc="0" baseline="0">
                <a:solidFill>
                  <a:srgbClr val="000000"/>
                </a:solidFill>
                <a:uFillTx/>
                <a:latin typeface="Garamond"/>
                <a:ea typeface="Garamond"/>
                <a:cs typeface="Garamond"/>
                <a:sym typeface="Garamond"/>
              </a:defRPr>
            </a:lvl6pPr>
            <a:lvl7pPr marL="2517139" marR="0" indent="-368300" algn="l" defTabSz="914400" rtl="0" latinLnBrk="0">
              <a:lnSpc>
                <a:spcPct val="100000"/>
              </a:lnSpc>
              <a:spcBef>
                <a:spcPts val="700"/>
              </a:spcBef>
              <a:spcAft>
                <a:spcPts val="0"/>
              </a:spcAft>
              <a:buClr>
                <a:schemeClr val="accent2"/>
              </a:buClr>
              <a:buSzPct val="100000"/>
              <a:buFontTx/>
              <a:buChar char="▪"/>
              <a:tabLst/>
              <a:defRPr sz="2900" b="0" i="0" u="none" strike="noStrike" cap="none" spc="0" baseline="0">
                <a:solidFill>
                  <a:srgbClr val="000000"/>
                </a:solidFill>
                <a:uFillTx/>
                <a:latin typeface="Garamond"/>
                <a:ea typeface="Garamond"/>
                <a:cs typeface="Garamond"/>
                <a:sym typeface="Garamond"/>
              </a:defRPr>
            </a:lvl7pPr>
            <a:lvl8pPr marL="2791460" marR="0" indent="-368300" algn="l" defTabSz="914400" rtl="0" latinLnBrk="0">
              <a:lnSpc>
                <a:spcPct val="100000"/>
              </a:lnSpc>
              <a:spcBef>
                <a:spcPts val="700"/>
              </a:spcBef>
              <a:spcAft>
                <a:spcPts val="0"/>
              </a:spcAft>
              <a:buClr>
                <a:schemeClr val="accent2"/>
              </a:buClr>
              <a:buSzPct val="100000"/>
              <a:buFontTx/>
              <a:buChar char="▪"/>
              <a:tabLst/>
              <a:defRPr sz="2900" b="0" i="0" u="none" strike="noStrike" cap="none" spc="0" baseline="0">
                <a:solidFill>
                  <a:srgbClr val="000000"/>
                </a:solidFill>
                <a:uFillTx/>
                <a:latin typeface="Garamond"/>
                <a:ea typeface="Garamond"/>
                <a:cs typeface="Garamond"/>
                <a:sym typeface="Garamond"/>
              </a:defRPr>
            </a:lvl8pPr>
            <a:lvl9pPr marL="3065779" marR="0" indent="-368300" algn="l" defTabSz="914400" rtl="0" latinLnBrk="0">
              <a:lnSpc>
                <a:spcPct val="100000"/>
              </a:lnSpc>
              <a:spcBef>
                <a:spcPts val="700"/>
              </a:spcBef>
              <a:spcAft>
                <a:spcPts val="0"/>
              </a:spcAft>
              <a:buClr>
                <a:schemeClr val="accent2"/>
              </a:buClr>
              <a:buSzPct val="100000"/>
              <a:buFontTx/>
              <a:buChar char="▪"/>
              <a:tabLst/>
              <a:defRPr sz="2900" b="0" i="0" u="none" strike="noStrike" cap="none" spc="0" baseline="0">
                <a:solidFill>
                  <a:srgbClr val="000000"/>
                </a:solidFill>
                <a:uFillTx/>
                <a:latin typeface="Garamond"/>
                <a:ea typeface="Garamond"/>
                <a:cs typeface="Garamond"/>
                <a:sym typeface="Garamond"/>
              </a:defRPr>
            </a:lvl9pPr>
          </a:lstStyle>
          <a:p>
            <a:pPr marL="0" marR="0" lvl="0" indent="0" algn="l" defTabSz="914400" rtl="0" eaLnBrk="1" fontAlgn="auto" latinLnBrk="0" hangingPunct="0">
              <a:lnSpc>
                <a:spcPct val="100000"/>
              </a:lnSpc>
              <a:spcBef>
                <a:spcPts val="1000"/>
              </a:spcBef>
              <a:spcAft>
                <a:spcPts val="0"/>
              </a:spcAft>
              <a:buClr>
                <a:srgbClr val="BF0000"/>
              </a:buClr>
              <a:buSzPct val="100000"/>
              <a:buNone/>
              <a:tabLst/>
              <a:defRPr/>
            </a:pPr>
            <a:r>
              <a:rPr kumimoji="0" lang="en-US" sz="2400" b="1" i="0" u="none" strike="noStrike" kern="0" cap="none" spc="0" normalizeH="0" baseline="0" noProof="0" dirty="0">
                <a:ln>
                  <a:noFill/>
                </a:ln>
                <a:solidFill>
                  <a:srgbClr val="002060"/>
                </a:solidFill>
                <a:effectLst/>
                <a:uLnTx/>
                <a:uFillTx/>
                <a:latin typeface="Garamond"/>
                <a:sym typeface="Garamond"/>
              </a:rPr>
              <a:t>Public Maps: 29</a:t>
            </a:r>
          </a:p>
          <a:p>
            <a:pPr marL="351692" lvl="1" indent="0">
              <a:spcBef>
                <a:spcPts val="1000"/>
              </a:spcBef>
              <a:buClr>
                <a:srgbClr val="BF0000"/>
              </a:buClr>
              <a:buSzPct val="100000"/>
              <a:buNone/>
              <a:defRPr/>
            </a:pPr>
            <a:r>
              <a:rPr kumimoji="0" lang="en-US" sz="2400" b="1" i="1" u="none" strike="noStrike" kern="0" cap="none" spc="0" normalizeH="0" baseline="0" noProof="0" dirty="0">
                <a:ln>
                  <a:noFill/>
                </a:ln>
                <a:solidFill>
                  <a:srgbClr val="002060"/>
                </a:solidFill>
                <a:effectLst/>
                <a:uLnTx/>
                <a:uFillTx/>
                <a:latin typeface="Garamond"/>
                <a:sym typeface="Garamond"/>
              </a:rPr>
              <a:t>Received as of February 10, 2022</a:t>
            </a:r>
          </a:p>
          <a:p>
            <a:pPr lvl="1">
              <a:spcBef>
                <a:spcPts val="1000"/>
              </a:spcBef>
              <a:buClr>
                <a:srgbClr val="BF0000"/>
              </a:buClr>
              <a:buSzPct val="100000"/>
              <a:buFont typeface="Wingdings" panose="05000000000000000000" pitchFamily="2" charset="2"/>
              <a:buChar char=""/>
              <a:defRPr/>
            </a:pPr>
            <a:r>
              <a:rPr kumimoji="0" lang="en-US" sz="2400" b="0" i="0" u="none" strike="noStrike" kern="0" cap="none" spc="0" normalizeH="0" baseline="0" noProof="0" dirty="0">
                <a:ln>
                  <a:noFill/>
                </a:ln>
                <a:solidFill>
                  <a:srgbClr val="002060"/>
                </a:solidFill>
                <a:effectLst/>
                <a:uLnTx/>
                <a:uFillTx/>
                <a:latin typeface="Garamond"/>
                <a:sym typeface="Garamond"/>
              </a:rPr>
              <a:t>Non-contiguous: 1</a:t>
            </a:r>
          </a:p>
          <a:p>
            <a:pPr lvl="1">
              <a:spcBef>
                <a:spcPts val="1000"/>
              </a:spcBef>
              <a:buClr>
                <a:srgbClr val="BF0000"/>
              </a:buClr>
              <a:buSzPct val="100000"/>
              <a:buFont typeface="Wingdings" panose="05000000000000000000" pitchFamily="2" charset="2"/>
              <a:buChar char=""/>
              <a:defRPr/>
            </a:pPr>
            <a:r>
              <a:rPr lang="en-US" sz="2400" dirty="0">
                <a:solidFill>
                  <a:srgbClr val="002060"/>
                </a:solidFill>
              </a:rPr>
              <a:t>Not population balanced: 14</a:t>
            </a:r>
            <a:endParaRPr kumimoji="0" lang="en-US" sz="2400" b="0" i="0" u="none" strike="noStrike" kern="0" cap="none" spc="0" normalizeH="0" baseline="0" noProof="0" dirty="0">
              <a:ln>
                <a:noFill/>
              </a:ln>
              <a:solidFill>
                <a:srgbClr val="002060"/>
              </a:solidFill>
              <a:effectLst/>
              <a:uLnTx/>
              <a:uFillTx/>
              <a:latin typeface="Garamond"/>
              <a:sym typeface="Garamond"/>
            </a:endParaRPr>
          </a:p>
          <a:p>
            <a:pPr lvl="1">
              <a:spcBef>
                <a:spcPts val="1000"/>
              </a:spcBef>
              <a:buClr>
                <a:schemeClr val="accent3">
                  <a:lumMod val="50000"/>
                </a:schemeClr>
              </a:buClr>
              <a:buSzPct val="100000"/>
              <a:buFont typeface="Wingdings" panose="05000000000000000000" pitchFamily="2" charset="2"/>
              <a:buChar char="ü"/>
              <a:defRPr/>
            </a:pPr>
            <a:r>
              <a:rPr kumimoji="0" lang="en-US" sz="2400" b="0" i="0" u="none" strike="noStrike" kern="0" cap="none" spc="0" normalizeH="0" baseline="0" noProof="0" dirty="0">
                <a:ln>
                  <a:noFill/>
                </a:ln>
                <a:solidFill>
                  <a:srgbClr val="002060"/>
                </a:solidFill>
                <a:effectLst/>
                <a:uLnTx/>
                <a:uFillTx/>
                <a:latin typeface="Garamond"/>
                <a:sym typeface="Garamond"/>
              </a:rPr>
              <a:t>Contiguous and population balanced: 14</a:t>
            </a:r>
            <a:endParaRPr lang="en-US" sz="2400" dirty="0">
              <a:solidFill>
                <a:srgbClr val="002060"/>
              </a:solidFill>
            </a:endParaRPr>
          </a:p>
          <a:p>
            <a:pPr marL="0" indent="0">
              <a:spcBef>
                <a:spcPts val="1000"/>
              </a:spcBef>
              <a:buClr>
                <a:srgbClr val="BF0000"/>
              </a:buClr>
              <a:buSzPct val="100000"/>
              <a:buNone/>
              <a:defRPr/>
            </a:pPr>
            <a:r>
              <a:rPr kumimoji="0" lang="en-US" sz="2400" b="1" i="0" u="none" strike="noStrike" kern="0" cap="none" spc="0" normalizeH="0" baseline="0" noProof="0" dirty="0">
                <a:ln>
                  <a:noFill/>
                </a:ln>
                <a:solidFill>
                  <a:srgbClr val="002060"/>
                </a:solidFill>
                <a:effectLst/>
                <a:uLnTx/>
                <a:uFillTx/>
                <a:latin typeface="Garamond"/>
                <a:sym typeface="Garamond"/>
              </a:rPr>
              <a:t>Consultant Maps</a:t>
            </a:r>
            <a:r>
              <a:rPr kumimoji="0" lang="en-US" sz="2400" b="0" i="0" u="none" strike="noStrike" kern="0" cap="none" spc="0" normalizeH="0" baseline="0" noProof="0" dirty="0">
                <a:ln>
                  <a:noFill/>
                </a:ln>
                <a:solidFill>
                  <a:srgbClr val="002060"/>
                </a:solidFill>
                <a:effectLst/>
                <a:uLnTx/>
                <a:uFillTx/>
                <a:latin typeface="Garamond"/>
                <a:sym typeface="Garamond"/>
              </a:rPr>
              <a:t>: </a:t>
            </a:r>
            <a:r>
              <a:rPr kumimoji="0" lang="en-US" sz="2400" b="1" i="0" u="none" strike="noStrike" kern="0" cap="none" spc="0" normalizeH="0" baseline="0" noProof="0" dirty="0">
                <a:ln>
                  <a:noFill/>
                </a:ln>
                <a:solidFill>
                  <a:srgbClr val="002060"/>
                </a:solidFill>
                <a:effectLst/>
                <a:uLnTx/>
                <a:uFillTx/>
                <a:latin typeface="Garamond"/>
                <a:sym typeface="Garamond"/>
              </a:rPr>
              <a:t>3</a:t>
            </a:r>
          </a:p>
          <a:p>
            <a:pPr>
              <a:spcBef>
                <a:spcPts val="1000"/>
              </a:spcBef>
              <a:buClr>
                <a:srgbClr val="BF0000"/>
              </a:buClr>
              <a:buSzPct val="100000"/>
              <a:buFont typeface="Wingdings" panose="05000000000000000000" pitchFamily="2" charset="2"/>
              <a:buChar char="§"/>
              <a:defRPr/>
            </a:pPr>
            <a:endParaRPr kumimoji="0" lang="en-US" sz="2400" b="0" i="0" u="none" strike="noStrike" kern="0" cap="none" spc="0" normalizeH="0" baseline="0" noProof="0" dirty="0">
              <a:ln>
                <a:noFill/>
              </a:ln>
              <a:solidFill>
                <a:srgbClr val="002060"/>
              </a:solidFill>
              <a:effectLst/>
              <a:uLnTx/>
              <a:uFillTx/>
              <a:latin typeface="Garamond"/>
              <a:sym typeface="Garamond"/>
            </a:endParaRPr>
          </a:p>
          <a:p>
            <a:pPr lvl="1">
              <a:spcBef>
                <a:spcPts val="1000"/>
              </a:spcBef>
              <a:buClr>
                <a:srgbClr val="BF0000"/>
              </a:buClr>
              <a:buSzPct val="100000"/>
              <a:buFont typeface="Wingdings" panose="05000000000000000000" pitchFamily="2" charset="2"/>
              <a:buChar char="§"/>
              <a:defRPr/>
            </a:pPr>
            <a:endParaRPr kumimoji="0" lang="en-US" sz="2400" b="0" i="0" u="none" strike="noStrike" kern="0" cap="none" spc="0" normalizeH="0" baseline="0" noProof="0" dirty="0">
              <a:ln>
                <a:noFill/>
              </a:ln>
              <a:solidFill>
                <a:srgbClr val="002060"/>
              </a:solidFill>
              <a:effectLst/>
              <a:uLnTx/>
              <a:uFillTx/>
              <a:latin typeface="Garamond"/>
              <a:sym typeface="Garamond"/>
            </a:endParaRPr>
          </a:p>
        </p:txBody>
      </p:sp>
      <p:sp>
        <p:nvSpPr>
          <p:cNvPr id="4" name="Slide Number Placeholder 5">
            <a:extLst>
              <a:ext uri="{FF2B5EF4-FFF2-40B4-BE49-F238E27FC236}">
                <a16:creationId xmlns:a16="http://schemas.microsoft.com/office/drawing/2014/main" id="{6115665C-C80F-4D2B-9D50-7833D9DDD6C5}"/>
              </a:ext>
            </a:extLst>
          </p:cNvPr>
          <p:cNvSpPr txBox="1">
            <a:spLocks noGrp="1"/>
          </p:cNvSpPr>
          <p:nvPr>
            <p:ph type="sldNum" sz="quarter" idx="2"/>
          </p:nvPr>
        </p:nvSpPr>
        <p:spPr>
          <a:xfrm>
            <a:off x="8600536" y="6468188"/>
            <a:ext cx="533401" cy="2819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fontScale="92500" lnSpcReduction="10000"/>
          </a:bodyPr>
          <a:lstStyle/>
          <a:p>
            <a:pPr marL="0" marR="0" lvl="0" indent="0" algn="ct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400" b="1" i="0" u="none" strike="noStrike" kern="0" cap="none" spc="0" normalizeH="0" baseline="0" noProof="0">
                <a:ln>
                  <a:noFill/>
                </a:ln>
                <a:solidFill>
                  <a:srgbClr val="FFFFFF"/>
                </a:solidFill>
                <a:effectLst/>
                <a:uLnTx/>
                <a:uFillTx/>
                <a:latin typeface="Tw Cen MT"/>
                <a:sym typeface="Tw Cen MT"/>
              </a:rPr>
              <a:pPr marL="0" marR="0" lvl="0" indent="0" algn="ctr" defTabSz="914400" rtl="0" eaLnBrk="1" fontAlgn="auto" latinLnBrk="0" hangingPunct="0">
                <a:lnSpc>
                  <a:spcPct val="100000"/>
                </a:lnSpc>
                <a:spcBef>
                  <a:spcPts val="0"/>
                </a:spcBef>
                <a:spcAft>
                  <a:spcPts val="0"/>
                </a:spcAft>
                <a:buClrTx/>
                <a:buSzTx/>
                <a:buFontTx/>
                <a:buNone/>
                <a:tabLst/>
                <a:defRPr/>
              </a:pPr>
              <a:t>31</a:t>
            </a:fld>
            <a:endParaRPr kumimoji="0" sz="1400" b="1" i="0" u="none" strike="noStrike" kern="0" cap="none" spc="0" normalizeH="0" baseline="0" noProof="0">
              <a:ln>
                <a:noFill/>
              </a:ln>
              <a:solidFill>
                <a:srgbClr val="FFFFFF"/>
              </a:solidFill>
              <a:effectLst/>
              <a:uLnTx/>
              <a:uFillTx/>
              <a:latin typeface="Tw Cen MT"/>
              <a:sym typeface="Tw Cen MT"/>
            </a:endParaRPr>
          </a:p>
        </p:txBody>
      </p:sp>
      <p:sp>
        <p:nvSpPr>
          <p:cNvPr id="6" name="TextBox 5">
            <a:extLst>
              <a:ext uri="{FF2B5EF4-FFF2-40B4-BE49-F238E27FC236}">
                <a16:creationId xmlns:a16="http://schemas.microsoft.com/office/drawing/2014/main" id="{E21428AA-E9E3-4FEC-89EB-089EA9657FC7}"/>
              </a:ext>
            </a:extLst>
          </p:cNvPr>
          <p:cNvSpPr txBox="1"/>
          <p:nvPr/>
        </p:nvSpPr>
        <p:spPr>
          <a:xfrm>
            <a:off x="3119707" y="6103798"/>
            <a:ext cx="2904586" cy="646331"/>
          </a:xfrm>
          <a:prstGeom prst="rect">
            <a:avLst/>
          </a:prstGeom>
          <a:solidFill>
            <a:schemeClr val="accent1">
              <a:lumMod val="20000"/>
              <a:lumOff val="80000"/>
            </a:schemeClr>
          </a:solidFill>
          <a:ln w="12700">
            <a:solidFill>
              <a:srgbClr val="00206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2060"/>
                </a:solidFill>
                <a:effectLst/>
                <a:uLnTx/>
                <a:uFillTx/>
                <a:latin typeface="Garamond" panose="02020404030301010803" pitchFamily="18" charset="0"/>
                <a:cs typeface="Arial" panose="020B0604020202020204" pitchFamily="34" charset="0"/>
                <a:sym typeface="Tw Cen MT"/>
              </a:rPr>
              <a:t>Draft maps available online at </a:t>
            </a:r>
            <a:r>
              <a:rPr kumimoji="0" lang="en-US" sz="1800" b="1" i="0" u="none" strike="noStrike" kern="0" cap="none" spc="0" normalizeH="0" baseline="0" noProof="0" dirty="0">
                <a:ln>
                  <a:noFill/>
                </a:ln>
                <a:solidFill>
                  <a:srgbClr val="002060"/>
                </a:solidFill>
                <a:effectLst/>
                <a:uLnTx/>
                <a:uFillTx/>
                <a:latin typeface="Garamond" panose="02020404030301010803" pitchFamily="18" charset="0"/>
                <a:cs typeface="Arial" panose="020B0604020202020204" pitchFamily="34" charset="0"/>
                <a:sym typeface="Tw Cen MT"/>
                <a:hlinkClick r:id="rId2" action="ppaction://hlinkfile"/>
              </a:rPr>
              <a:t>districtingsanbruno.org</a:t>
            </a:r>
            <a:endParaRPr kumimoji="0" lang="en-US" sz="1800" b="1" i="0" u="none" strike="noStrike" kern="0" cap="none" spc="0" normalizeH="0" baseline="0" noProof="0" dirty="0">
              <a:ln>
                <a:noFill/>
              </a:ln>
              <a:solidFill>
                <a:srgbClr val="002060"/>
              </a:solidFill>
              <a:effectLst/>
              <a:uLnTx/>
              <a:uFillTx/>
              <a:latin typeface="Garamond" panose="02020404030301010803" pitchFamily="18" charset="0"/>
              <a:cs typeface="Arial" panose="020B0604020202020204" pitchFamily="34" charset="0"/>
              <a:sym typeface="Tw Cen MT"/>
            </a:endParaRPr>
          </a:p>
        </p:txBody>
      </p:sp>
    </p:spTree>
    <p:extLst>
      <p:ext uri="{BB962C8B-B14F-4D97-AF65-F5344CB8AC3E}">
        <p14:creationId xmlns:p14="http://schemas.microsoft.com/office/powerpoint/2010/main" val="106244012"/>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6D5F9D1E-30EC-479F-BB01-7EE7DFE03BDE}"/>
              </a:ext>
            </a:extLst>
          </p:cNvPr>
          <p:cNvGraphicFramePr>
            <a:graphicFrameLocks noGrp="1"/>
          </p:cNvGraphicFramePr>
          <p:nvPr>
            <p:extLst>
              <p:ext uri="{D42A27DB-BD31-4B8C-83A1-F6EECF244321}">
                <p14:modId xmlns:p14="http://schemas.microsoft.com/office/powerpoint/2010/main" val="1045321160"/>
              </p:ext>
            </p:extLst>
          </p:nvPr>
        </p:nvGraphicFramePr>
        <p:xfrm>
          <a:off x="834286" y="893547"/>
          <a:ext cx="7475428" cy="5471668"/>
        </p:xfrm>
        <a:graphic>
          <a:graphicData uri="http://schemas.openxmlformats.org/drawingml/2006/table">
            <a:tbl>
              <a:tblPr firstRow="1">
                <a:tableStyleId>{00A15C55-8517-42AA-B614-E9B94910E393}</a:tableStyleId>
              </a:tblPr>
              <a:tblGrid>
                <a:gridCol w="1868857">
                  <a:extLst>
                    <a:ext uri="{9D8B030D-6E8A-4147-A177-3AD203B41FA5}">
                      <a16:colId xmlns:a16="http://schemas.microsoft.com/office/drawing/2014/main" val="3830518572"/>
                    </a:ext>
                  </a:extLst>
                </a:gridCol>
                <a:gridCol w="1868857">
                  <a:extLst>
                    <a:ext uri="{9D8B030D-6E8A-4147-A177-3AD203B41FA5}">
                      <a16:colId xmlns:a16="http://schemas.microsoft.com/office/drawing/2014/main" val="745033482"/>
                    </a:ext>
                  </a:extLst>
                </a:gridCol>
                <a:gridCol w="1868857">
                  <a:extLst>
                    <a:ext uri="{9D8B030D-6E8A-4147-A177-3AD203B41FA5}">
                      <a16:colId xmlns:a16="http://schemas.microsoft.com/office/drawing/2014/main" val="1185303741"/>
                    </a:ext>
                  </a:extLst>
                </a:gridCol>
                <a:gridCol w="1868857">
                  <a:extLst>
                    <a:ext uri="{9D8B030D-6E8A-4147-A177-3AD203B41FA5}">
                      <a16:colId xmlns:a16="http://schemas.microsoft.com/office/drawing/2014/main" val="2921169293"/>
                    </a:ext>
                  </a:extLst>
                </a:gridCol>
              </a:tblGrid>
              <a:tr h="200290">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400" dirty="0">
                          <a:solidFill>
                            <a:schemeClr val="tx1"/>
                          </a:solidFill>
                          <a:latin typeface="Arial" panose="020B0604020202020204" pitchFamily="34" charset="0"/>
                          <a:cs typeface="Arial" panose="020B0604020202020204" pitchFamily="34" charset="0"/>
                        </a:rPr>
                        <a:t>Public Maps</a:t>
                      </a:r>
                    </a:p>
                  </a:txBody>
                  <a:tcPr/>
                </a:tc>
                <a:tc>
                  <a:txBody>
                    <a:bodyPr/>
                    <a:lstStyle/>
                    <a:p>
                      <a:pPr algn="ctr"/>
                      <a:r>
                        <a:rPr lang="en-US" sz="1400" dirty="0">
                          <a:latin typeface="Arial" panose="020B0604020202020204" pitchFamily="34" charset="0"/>
                          <a:cs typeface="Arial" panose="020B0604020202020204" pitchFamily="34" charset="0"/>
                        </a:rPr>
                        <a:t>Total Deviation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latin typeface="Arial" panose="020B0604020202020204" pitchFamily="34" charset="0"/>
                          <a:cs typeface="Arial" panose="020B0604020202020204" pitchFamily="34" charset="0"/>
                        </a:rPr>
                        <a:t>Consultant Maps</a:t>
                      </a:r>
                    </a:p>
                  </a:txBody>
                  <a:tcPr/>
                </a:tc>
                <a:tc>
                  <a:txBody>
                    <a:bodyPr/>
                    <a:lstStyle/>
                    <a:p>
                      <a:r>
                        <a:rPr lang="en-US" sz="1400" dirty="0">
                          <a:latin typeface="Arial" panose="020B0604020202020204" pitchFamily="34" charset="0"/>
                          <a:cs typeface="Arial" panose="020B0604020202020204" pitchFamily="34" charset="0"/>
                        </a:rPr>
                        <a:t>Total Deviation</a:t>
                      </a:r>
                    </a:p>
                  </a:txBody>
                  <a:tcPr/>
                </a:tc>
                <a:extLst>
                  <a:ext uri="{0D108BD9-81ED-4DB2-BD59-A6C34878D82A}">
                    <a16:rowId xmlns:a16="http://schemas.microsoft.com/office/drawing/2014/main" val="3452452124"/>
                  </a:ext>
                </a:extLst>
              </a:tr>
              <a:tr h="3293119">
                <a:tc>
                  <a:txBody>
                    <a:bodyPr/>
                    <a:lstStyle/>
                    <a:p>
                      <a:pPr algn="l">
                        <a:lnSpc>
                          <a:spcPct val="150000"/>
                        </a:lnSpc>
                      </a:pPr>
                      <a:r>
                        <a:rPr lang="en-US" sz="1600" b="0" u="sng" strike="noStrike" cap="none" spc="0" baseline="0" dirty="0">
                          <a:solidFill>
                            <a:schemeClr val="dk1"/>
                          </a:solidFill>
                          <a:effectLst/>
                          <a:uFillTx/>
                          <a:latin typeface="Arial" panose="020B0604020202020204" pitchFamily="34" charset="0"/>
                          <a:cs typeface="Arial" panose="020B0604020202020204" pitchFamily="34" charset="0"/>
                          <a:sym typeface="Tw Cen MT"/>
                          <a:hlinkClick r:id="rId3"/>
                        </a:rPr>
                        <a:t>Public Map 102</a:t>
                      </a:r>
                      <a:r>
                        <a:rPr lang="en-US" sz="1600" b="0" u="none" strike="noStrike" cap="none" spc="0" baseline="0" dirty="0">
                          <a:solidFill>
                            <a:schemeClr val="dk1"/>
                          </a:solidFill>
                          <a:effectLst/>
                          <a:uFillTx/>
                          <a:latin typeface="Arial" panose="020B0604020202020204" pitchFamily="34" charset="0"/>
                          <a:cs typeface="Arial" panose="020B0604020202020204" pitchFamily="34" charset="0"/>
                          <a:sym typeface="Tw Cen MT"/>
                        </a:rPr>
                        <a:t> </a:t>
                      </a:r>
                      <a:br>
                        <a:rPr lang="en-US" sz="1600" dirty="0">
                          <a:latin typeface="Arial" panose="020B0604020202020204" pitchFamily="34" charset="0"/>
                          <a:cs typeface="Arial" panose="020B0604020202020204" pitchFamily="34" charset="0"/>
                        </a:rPr>
                      </a:br>
                      <a:r>
                        <a:rPr lang="en-US" sz="1600" b="0" u="sng" strike="noStrike" cap="none" spc="0" baseline="0" dirty="0">
                          <a:solidFill>
                            <a:schemeClr val="dk1"/>
                          </a:solidFill>
                          <a:effectLst/>
                          <a:uFillTx/>
                          <a:latin typeface="Arial" panose="020B0604020202020204" pitchFamily="34" charset="0"/>
                          <a:cs typeface="Arial" panose="020B0604020202020204" pitchFamily="34" charset="0"/>
                          <a:sym typeface="Tw Cen MT"/>
                          <a:hlinkClick r:id="rId4"/>
                        </a:rPr>
                        <a:t>Public Map 103</a:t>
                      </a:r>
                      <a:r>
                        <a:rPr lang="en-US" sz="1600" b="0" u="none" strike="noStrike" cap="none" spc="0" baseline="0" dirty="0">
                          <a:solidFill>
                            <a:schemeClr val="dk1"/>
                          </a:solidFill>
                          <a:effectLst/>
                          <a:uFillTx/>
                          <a:latin typeface="Arial" panose="020B0604020202020204" pitchFamily="34" charset="0"/>
                          <a:cs typeface="Arial" panose="020B0604020202020204" pitchFamily="34" charset="0"/>
                          <a:sym typeface="Tw Cen MT"/>
                        </a:rPr>
                        <a:t> </a:t>
                      </a:r>
                      <a:br>
                        <a:rPr lang="en-US" sz="1600" dirty="0">
                          <a:latin typeface="Arial" panose="020B0604020202020204" pitchFamily="34" charset="0"/>
                          <a:cs typeface="Arial" panose="020B0604020202020204" pitchFamily="34" charset="0"/>
                        </a:rPr>
                      </a:br>
                      <a:r>
                        <a:rPr lang="en-US" sz="1600" b="0" u="sng" strike="noStrike" cap="none" spc="0" baseline="0" dirty="0">
                          <a:solidFill>
                            <a:schemeClr val="dk1"/>
                          </a:solidFill>
                          <a:effectLst/>
                          <a:uFillTx/>
                          <a:latin typeface="Arial" panose="020B0604020202020204" pitchFamily="34" charset="0"/>
                          <a:cs typeface="Arial" panose="020B0604020202020204" pitchFamily="34" charset="0"/>
                          <a:sym typeface="Tw Cen MT"/>
                          <a:hlinkClick r:id="rId5"/>
                        </a:rPr>
                        <a:t>Public Map 104</a:t>
                      </a:r>
                      <a:r>
                        <a:rPr lang="en-US" sz="1600" b="0" u="none" strike="noStrike" cap="none" spc="0" baseline="0" dirty="0">
                          <a:solidFill>
                            <a:schemeClr val="dk1"/>
                          </a:solidFill>
                          <a:effectLst/>
                          <a:uFillTx/>
                          <a:latin typeface="Arial" panose="020B0604020202020204" pitchFamily="34" charset="0"/>
                          <a:cs typeface="Arial" panose="020B0604020202020204" pitchFamily="34" charset="0"/>
                          <a:sym typeface="Tw Cen MT"/>
                        </a:rPr>
                        <a:t> </a:t>
                      </a:r>
                      <a:br>
                        <a:rPr lang="en-US" sz="1600" dirty="0">
                          <a:latin typeface="Arial" panose="020B0604020202020204" pitchFamily="34" charset="0"/>
                          <a:cs typeface="Arial" panose="020B0604020202020204" pitchFamily="34" charset="0"/>
                        </a:rPr>
                      </a:br>
                      <a:r>
                        <a:rPr lang="en-US" sz="1600" b="0" u="sng" strike="noStrike" cap="none" spc="0" baseline="0" dirty="0">
                          <a:solidFill>
                            <a:schemeClr val="dk1"/>
                          </a:solidFill>
                          <a:effectLst/>
                          <a:uFillTx/>
                          <a:latin typeface="Arial" panose="020B0604020202020204" pitchFamily="34" charset="0"/>
                          <a:cs typeface="Arial" panose="020B0604020202020204" pitchFamily="34" charset="0"/>
                          <a:sym typeface="Tw Cen MT"/>
                          <a:hlinkClick r:id="rId6"/>
                        </a:rPr>
                        <a:t>Public Map 108</a:t>
                      </a:r>
                      <a:r>
                        <a:rPr lang="en-US" sz="1600" b="0" u="none" strike="noStrike" cap="none" spc="0" baseline="0" dirty="0">
                          <a:solidFill>
                            <a:schemeClr val="dk1"/>
                          </a:solidFill>
                          <a:effectLst/>
                          <a:uFillTx/>
                          <a:latin typeface="Arial" panose="020B0604020202020204" pitchFamily="34" charset="0"/>
                          <a:cs typeface="Arial" panose="020B0604020202020204" pitchFamily="34" charset="0"/>
                          <a:sym typeface="Tw Cen MT"/>
                        </a:rPr>
                        <a:t> </a:t>
                      </a:r>
                      <a:br>
                        <a:rPr lang="en-US" sz="1600" dirty="0">
                          <a:latin typeface="Arial" panose="020B0604020202020204" pitchFamily="34" charset="0"/>
                          <a:cs typeface="Arial" panose="020B0604020202020204" pitchFamily="34" charset="0"/>
                        </a:rPr>
                      </a:br>
                      <a:r>
                        <a:rPr lang="en-US" sz="1600" b="0" u="sng" strike="noStrike" cap="none" spc="0" baseline="0" dirty="0">
                          <a:solidFill>
                            <a:schemeClr val="dk1"/>
                          </a:solidFill>
                          <a:effectLst/>
                          <a:uFillTx/>
                          <a:latin typeface="Arial" panose="020B0604020202020204" pitchFamily="34" charset="0"/>
                          <a:cs typeface="Arial" panose="020B0604020202020204" pitchFamily="34" charset="0"/>
                          <a:sym typeface="Tw Cen MT"/>
                          <a:hlinkClick r:id="rId7"/>
                        </a:rPr>
                        <a:t>Public Map 109</a:t>
                      </a:r>
                      <a:r>
                        <a:rPr lang="en-US" sz="1600" b="0" u="none" strike="noStrike" cap="none" spc="0" baseline="0" dirty="0">
                          <a:solidFill>
                            <a:schemeClr val="dk1"/>
                          </a:solidFill>
                          <a:effectLst/>
                          <a:uFillTx/>
                          <a:latin typeface="Arial" panose="020B0604020202020204" pitchFamily="34" charset="0"/>
                          <a:cs typeface="Arial" panose="020B0604020202020204" pitchFamily="34" charset="0"/>
                          <a:sym typeface="Tw Cen MT"/>
                        </a:rPr>
                        <a:t> </a:t>
                      </a:r>
                      <a:br>
                        <a:rPr lang="en-US" sz="1600" dirty="0">
                          <a:latin typeface="Arial" panose="020B0604020202020204" pitchFamily="34" charset="0"/>
                          <a:cs typeface="Arial" panose="020B0604020202020204" pitchFamily="34" charset="0"/>
                        </a:rPr>
                      </a:br>
                      <a:r>
                        <a:rPr lang="en-US" sz="1600" b="0" u="sng" strike="noStrike" cap="none" spc="0" baseline="0" dirty="0">
                          <a:solidFill>
                            <a:schemeClr val="dk1"/>
                          </a:solidFill>
                          <a:effectLst/>
                          <a:uFillTx/>
                          <a:latin typeface="Arial" panose="020B0604020202020204" pitchFamily="34" charset="0"/>
                          <a:cs typeface="Arial" panose="020B0604020202020204" pitchFamily="34" charset="0"/>
                          <a:sym typeface="Tw Cen MT"/>
                          <a:hlinkClick r:id="rId8"/>
                        </a:rPr>
                        <a:t>Public Map 110</a:t>
                      </a:r>
                      <a:r>
                        <a:rPr lang="en-US" sz="1600" b="0" u="none" strike="noStrike" cap="none" spc="0" baseline="0" dirty="0">
                          <a:solidFill>
                            <a:schemeClr val="dk1"/>
                          </a:solidFill>
                          <a:effectLst/>
                          <a:uFillTx/>
                          <a:latin typeface="Arial" panose="020B0604020202020204" pitchFamily="34" charset="0"/>
                          <a:cs typeface="Arial" panose="020B0604020202020204" pitchFamily="34" charset="0"/>
                          <a:sym typeface="Tw Cen MT"/>
                        </a:rPr>
                        <a:t> </a:t>
                      </a:r>
                      <a:br>
                        <a:rPr lang="en-US" sz="1600" dirty="0">
                          <a:latin typeface="Arial" panose="020B0604020202020204" pitchFamily="34" charset="0"/>
                          <a:cs typeface="Arial" panose="020B0604020202020204" pitchFamily="34" charset="0"/>
                        </a:rPr>
                      </a:br>
                      <a:r>
                        <a:rPr lang="en-US" sz="1600" b="0" u="sng" strike="noStrike" cap="none" spc="0" baseline="0" dirty="0">
                          <a:solidFill>
                            <a:schemeClr val="dk1"/>
                          </a:solidFill>
                          <a:effectLst/>
                          <a:uFillTx/>
                          <a:latin typeface="Arial" panose="020B0604020202020204" pitchFamily="34" charset="0"/>
                          <a:cs typeface="Arial" panose="020B0604020202020204" pitchFamily="34" charset="0"/>
                          <a:sym typeface="Tw Cen MT"/>
                          <a:hlinkClick r:id="rId9"/>
                        </a:rPr>
                        <a:t>Public Map 111</a:t>
                      </a:r>
                      <a:r>
                        <a:rPr lang="en-US" sz="1600" b="0" u="none" strike="noStrike" cap="none" spc="0" baseline="0" dirty="0">
                          <a:solidFill>
                            <a:schemeClr val="dk1"/>
                          </a:solidFill>
                          <a:effectLst/>
                          <a:uFillTx/>
                          <a:latin typeface="Arial" panose="020B0604020202020204" pitchFamily="34" charset="0"/>
                          <a:cs typeface="Arial" panose="020B0604020202020204" pitchFamily="34" charset="0"/>
                          <a:sym typeface="Tw Cen MT"/>
                        </a:rPr>
                        <a:t> </a:t>
                      </a:r>
                      <a:br>
                        <a:rPr lang="en-US" sz="1600" dirty="0">
                          <a:latin typeface="Arial" panose="020B0604020202020204" pitchFamily="34" charset="0"/>
                          <a:cs typeface="Arial" panose="020B0604020202020204" pitchFamily="34" charset="0"/>
                        </a:rPr>
                      </a:br>
                      <a:r>
                        <a:rPr lang="en-US" sz="1600" b="0" u="sng" strike="noStrike" cap="none" spc="0" baseline="0" dirty="0">
                          <a:solidFill>
                            <a:schemeClr val="dk1"/>
                          </a:solidFill>
                          <a:effectLst/>
                          <a:uFillTx/>
                          <a:latin typeface="Arial" panose="020B0604020202020204" pitchFamily="34" charset="0"/>
                          <a:cs typeface="Arial" panose="020B0604020202020204" pitchFamily="34" charset="0"/>
                          <a:sym typeface="Tw Cen MT"/>
                          <a:hlinkClick r:id="rId10"/>
                        </a:rPr>
                        <a:t>Public Map 112</a:t>
                      </a:r>
                      <a:r>
                        <a:rPr lang="en-US" sz="1600" b="0" u="none" strike="noStrike" cap="none" spc="0" baseline="0" dirty="0">
                          <a:solidFill>
                            <a:schemeClr val="dk1"/>
                          </a:solidFill>
                          <a:effectLst/>
                          <a:uFillTx/>
                          <a:latin typeface="Arial" panose="020B0604020202020204" pitchFamily="34" charset="0"/>
                          <a:cs typeface="Arial" panose="020B0604020202020204" pitchFamily="34" charset="0"/>
                          <a:sym typeface="Tw Cen MT"/>
                        </a:rPr>
                        <a:t> </a:t>
                      </a:r>
                      <a:br>
                        <a:rPr lang="en-US" sz="1600" dirty="0">
                          <a:latin typeface="Arial" panose="020B0604020202020204" pitchFamily="34" charset="0"/>
                          <a:cs typeface="Arial" panose="020B0604020202020204" pitchFamily="34" charset="0"/>
                        </a:rPr>
                      </a:br>
                      <a:r>
                        <a:rPr lang="en-US" sz="1600" b="0" u="sng" strike="noStrike" cap="none" spc="0" baseline="0" dirty="0">
                          <a:solidFill>
                            <a:schemeClr val="dk1"/>
                          </a:solidFill>
                          <a:effectLst/>
                          <a:uFillTx/>
                          <a:latin typeface="Arial" panose="020B0604020202020204" pitchFamily="34" charset="0"/>
                          <a:cs typeface="Arial" panose="020B0604020202020204" pitchFamily="34" charset="0"/>
                          <a:sym typeface="Tw Cen MT"/>
                          <a:hlinkClick r:id="rId11"/>
                        </a:rPr>
                        <a:t>Public Map 118</a:t>
                      </a:r>
                      <a:r>
                        <a:rPr lang="en-US" sz="1600" b="0" u="none" strike="noStrike" cap="none" spc="0" baseline="0" dirty="0">
                          <a:solidFill>
                            <a:schemeClr val="dk1"/>
                          </a:solidFill>
                          <a:effectLst/>
                          <a:uFillTx/>
                          <a:latin typeface="Arial" panose="020B0604020202020204" pitchFamily="34" charset="0"/>
                          <a:cs typeface="Arial" panose="020B0604020202020204" pitchFamily="34" charset="0"/>
                          <a:sym typeface="Tw Cen MT"/>
                        </a:rPr>
                        <a:t> </a:t>
                      </a:r>
                    </a:p>
                    <a:p>
                      <a:pPr algn="l">
                        <a:lnSpc>
                          <a:spcPct val="150000"/>
                        </a:lnSpc>
                      </a:pPr>
                      <a:r>
                        <a:rPr lang="en-US" sz="1600" b="0" i="0" u="sng" strike="noStrike" cap="none" spc="0" baseline="0" dirty="0">
                          <a:solidFill>
                            <a:schemeClr val="dk1"/>
                          </a:solidFill>
                          <a:effectLst/>
                          <a:highlight>
                            <a:srgbClr val="FFFF00"/>
                          </a:highlight>
                          <a:uFillTx/>
                          <a:latin typeface="Arial" panose="020B0604020202020204" pitchFamily="34" charset="0"/>
                          <a:ea typeface="+mn-ea"/>
                          <a:cs typeface="Arial" panose="020B0604020202020204" pitchFamily="34" charset="0"/>
                          <a:sym typeface="Tw Cen MT"/>
                          <a:hlinkClick r:id="rId12"/>
                        </a:rPr>
                        <a:t>Public Map 121</a:t>
                      </a:r>
                      <a:r>
                        <a:rPr lang="en-US" sz="1600" b="0" i="0" u="none" strike="noStrike" cap="none" spc="0" baseline="0" dirty="0">
                          <a:solidFill>
                            <a:schemeClr val="dk1"/>
                          </a:solidFill>
                          <a:effectLst/>
                          <a:highlight>
                            <a:srgbClr val="FFFF00"/>
                          </a:highlight>
                          <a:uFillTx/>
                          <a:latin typeface="Arial" panose="020B0604020202020204" pitchFamily="34" charset="0"/>
                          <a:ea typeface="+mn-ea"/>
                          <a:cs typeface="Arial" panose="020B0604020202020204" pitchFamily="34" charset="0"/>
                          <a:sym typeface="Tw Cen MT"/>
                        </a:rPr>
                        <a:t> </a:t>
                      </a:r>
                      <a:br>
                        <a:rPr lang="en-US" sz="1600" dirty="0">
                          <a:highlight>
                            <a:srgbClr val="FFFF00"/>
                          </a:highlight>
                          <a:latin typeface="Arial" panose="020B0604020202020204" pitchFamily="34" charset="0"/>
                          <a:cs typeface="Arial" panose="020B0604020202020204" pitchFamily="34" charset="0"/>
                        </a:rPr>
                      </a:br>
                      <a:r>
                        <a:rPr lang="en-US" sz="1600" b="0" i="0" u="sng" strike="noStrike" cap="none" spc="0" baseline="0" dirty="0">
                          <a:solidFill>
                            <a:schemeClr val="dk1"/>
                          </a:solidFill>
                          <a:effectLst/>
                          <a:highlight>
                            <a:srgbClr val="FFFF00"/>
                          </a:highlight>
                          <a:uFillTx/>
                          <a:latin typeface="Arial" panose="020B0604020202020204" pitchFamily="34" charset="0"/>
                          <a:ea typeface="+mn-ea"/>
                          <a:cs typeface="Arial" panose="020B0604020202020204" pitchFamily="34" charset="0"/>
                          <a:sym typeface="Tw Cen MT"/>
                          <a:hlinkClick r:id="rId13"/>
                        </a:rPr>
                        <a:t>Public Map 122</a:t>
                      </a:r>
                      <a:r>
                        <a:rPr lang="en-US" sz="1600" b="0" i="0" u="none" strike="noStrike" cap="none" spc="0" baseline="0" dirty="0">
                          <a:solidFill>
                            <a:schemeClr val="dk1"/>
                          </a:solidFill>
                          <a:effectLst/>
                          <a:highlight>
                            <a:srgbClr val="FFFF00"/>
                          </a:highlight>
                          <a:uFillTx/>
                          <a:latin typeface="Arial" panose="020B0604020202020204" pitchFamily="34" charset="0"/>
                          <a:ea typeface="+mn-ea"/>
                          <a:cs typeface="Arial" panose="020B0604020202020204" pitchFamily="34" charset="0"/>
                          <a:sym typeface="Tw Cen MT"/>
                        </a:rPr>
                        <a:t> </a:t>
                      </a:r>
                      <a:br>
                        <a:rPr lang="en-US" sz="1600" dirty="0">
                          <a:highlight>
                            <a:srgbClr val="FFFF00"/>
                          </a:highlight>
                          <a:latin typeface="Arial" panose="020B0604020202020204" pitchFamily="34" charset="0"/>
                          <a:cs typeface="Arial" panose="020B0604020202020204" pitchFamily="34" charset="0"/>
                        </a:rPr>
                      </a:br>
                      <a:r>
                        <a:rPr lang="en-US" sz="1600" b="0" i="0" u="sng" strike="noStrike" cap="none" spc="0" baseline="0" dirty="0">
                          <a:solidFill>
                            <a:schemeClr val="dk1"/>
                          </a:solidFill>
                          <a:effectLst/>
                          <a:highlight>
                            <a:srgbClr val="FFFF00"/>
                          </a:highlight>
                          <a:uFillTx/>
                          <a:latin typeface="Arial" panose="020B0604020202020204" pitchFamily="34" charset="0"/>
                          <a:ea typeface="+mn-ea"/>
                          <a:cs typeface="Arial" panose="020B0604020202020204" pitchFamily="34" charset="0"/>
                          <a:sym typeface="Tw Cen MT"/>
                          <a:hlinkClick r:id="rId14"/>
                        </a:rPr>
                        <a:t>Public Map 123</a:t>
                      </a:r>
                      <a:br>
                        <a:rPr lang="en-US" sz="1600" dirty="0">
                          <a:highlight>
                            <a:srgbClr val="FFFF00"/>
                          </a:highlight>
                          <a:latin typeface="Arial" panose="020B0604020202020204" pitchFamily="34" charset="0"/>
                          <a:cs typeface="Arial" panose="020B0604020202020204" pitchFamily="34" charset="0"/>
                        </a:rPr>
                      </a:br>
                      <a:r>
                        <a:rPr lang="en-US" sz="1600" b="0" i="0" u="sng" strike="noStrike" cap="none" spc="0" baseline="0" dirty="0">
                          <a:solidFill>
                            <a:schemeClr val="dk1"/>
                          </a:solidFill>
                          <a:effectLst/>
                          <a:highlight>
                            <a:srgbClr val="FFFF00"/>
                          </a:highlight>
                          <a:uFillTx/>
                          <a:latin typeface="Arial" panose="020B0604020202020204" pitchFamily="34" charset="0"/>
                          <a:ea typeface="+mn-ea"/>
                          <a:cs typeface="Arial" panose="020B0604020202020204" pitchFamily="34" charset="0"/>
                          <a:sym typeface="Tw Cen MT"/>
                          <a:hlinkClick r:id="rId15"/>
                        </a:rPr>
                        <a:t>Public Map 124</a:t>
                      </a:r>
                      <a:br>
                        <a:rPr lang="en-US" sz="1600" dirty="0">
                          <a:highlight>
                            <a:srgbClr val="FFFF00"/>
                          </a:highlight>
                          <a:latin typeface="Arial" panose="020B0604020202020204" pitchFamily="34" charset="0"/>
                          <a:cs typeface="Arial" panose="020B0604020202020204" pitchFamily="34" charset="0"/>
                        </a:rPr>
                      </a:br>
                      <a:r>
                        <a:rPr lang="en-US" sz="1600" b="0" i="0" u="sng" strike="noStrike" cap="none" spc="0" baseline="0" dirty="0">
                          <a:solidFill>
                            <a:schemeClr val="dk1"/>
                          </a:solidFill>
                          <a:effectLst/>
                          <a:highlight>
                            <a:srgbClr val="FFFF00"/>
                          </a:highlight>
                          <a:uFillTx/>
                          <a:latin typeface="Arial" panose="020B0604020202020204" pitchFamily="34" charset="0"/>
                          <a:ea typeface="+mn-ea"/>
                          <a:cs typeface="Arial" panose="020B0604020202020204" pitchFamily="34" charset="0"/>
                          <a:sym typeface="Tw Cen MT"/>
                          <a:hlinkClick r:id="rId16"/>
                        </a:rPr>
                        <a:t>Public Map 129</a:t>
                      </a:r>
                      <a:endParaRPr lang="en-US" sz="1600" b="1" i="1" u="none" strike="noStrike" cap="none" spc="0" baseline="0" dirty="0">
                        <a:solidFill>
                          <a:schemeClr val="accent2"/>
                        </a:solidFill>
                        <a:effectLst/>
                        <a:highlight>
                          <a:srgbClr val="FFFF00"/>
                        </a:highlight>
                        <a:uFillTx/>
                        <a:latin typeface="Arial" panose="020B0604020202020204" pitchFamily="34" charset="0"/>
                        <a:ea typeface="+mn-ea"/>
                        <a:cs typeface="Arial" panose="020B0604020202020204" pitchFamily="34" charset="0"/>
                        <a:sym typeface="Tw Cen MT"/>
                      </a:endParaRPr>
                    </a:p>
                  </a:txBody>
                  <a:tcPr/>
                </a:tc>
                <a:tc>
                  <a:txBody>
                    <a:bodyPr/>
                    <a:lstStyle/>
                    <a:p>
                      <a:pPr algn="ctr">
                        <a:lnSpc>
                          <a:spcPct val="150000"/>
                        </a:lnSpc>
                      </a:pPr>
                      <a:r>
                        <a:rPr lang="en-US" sz="1600" b="1" i="0" u="none" strike="noStrike" cap="none" spc="0" baseline="0" dirty="0">
                          <a:solidFill>
                            <a:schemeClr val="tx1"/>
                          </a:solidFill>
                          <a:effectLst/>
                          <a:uFillTx/>
                          <a:latin typeface="Arial" panose="020B0604020202020204" pitchFamily="34" charset="0"/>
                          <a:ea typeface="+mn-ea"/>
                          <a:cs typeface="Arial" panose="020B0604020202020204" pitchFamily="34" charset="0"/>
                          <a:sym typeface="Tw Cen MT"/>
                        </a:rPr>
                        <a:t>8.67%</a:t>
                      </a:r>
                    </a:p>
                    <a:p>
                      <a:pPr algn="ctr">
                        <a:lnSpc>
                          <a:spcPct val="150000"/>
                        </a:lnSpc>
                      </a:pPr>
                      <a:r>
                        <a:rPr lang="en-US" sz="1600" b="1" i="0" u="none" strike="noStrike" cap="none" spc="0" baseline="0" dirty="0">
                          <a:solidFill>
                            <a:schemeClr val="tx1"/>
                          </a:solidFill>
                          <a:effectLst/>
                          <a:uFillTx/>
                          <a:latin typeface="Arial" panose="020B0604020202020204" pitchFamily="34" charset="0"/>
                          <a:ea typeface="+mn-ea"/>
                          <a:cs typeface="Arial" panose="020B0604020202020204" pitchFamily="34" charset="0"/>
                          <a:sym typeface="Tw Cen MT"/>
                        </a:rPr>
                        <a:t>1.56%</a:t>
                      </a:r>
                    </a:p>
                    <a:p>
                      <a:pPr algn="ctr">
                        <a:lnSpc>
                          <a:spcPct val="150000"/>
                        </a:lnSpc>
                      </a:pPr>
                      <a:r>
                        <a:rPr lang="en-US" sz="1600" b="1" i="0" u="none" strike="noStrike" cap="none" spc="0" baseline="0" dirty="0">
                          <a:solidFill>
                            <a:schemeClr val="tx1"/>
                          </a:solidFill>
                          <a:effectLst/>
                          <a:uFillTx/>
                          <a:latin typeface="Arial" panose="020B0604020202020204" pitchFamily="34" charset="0"/>
                          <a:ea typeface="+mn-ea"/>
                          <a:cs typeface="Arial" panose="020B0604020202020204" pitchFamily="34" charset="0"/>
                          <a:sym typeface="Tw Cen MT"/>
                        </a:rPr>
                        <a:t>8.88%</a:t>
                      </a:r>
                    </a:p>
                    <a:p>
                      <a:pPr algn="ctr">
                        <a:lnSpc>
                          <a:spcPct val="150000"/>
                        </a:lnSpc>
                      </a:pPr>
                      <a:r>
                        <a:rPr lang="en-US" sz="1600" b="1" i="0" u="none" strike="noStrike" cap="none" spc="0" baseline="0" dirty="0">
                          <a:solidFill>
                            <a:schemeClr val="accent2"/>
                          </a:solidFill>
                          <a:effectLst/>
                          <a:uFillTx/>
                          <a:latin typeface="Arial" panose="020B0604020202020204" pitchFamily="34" charset="0"/>
                          <a:ea typeface="+mn-ea"/>
                          <a:cs typeface="Arial" panose="020B0604020202020204" pitchFamily="34" charset="0"/>
                          <a:sym typeface="Tw Cen MT"/>
                        </a:rPr>
                        <a:t>9.86%</a:t>
                      </a:r>
                    </a:p>
                    <a:p>
                      <a:pPr algn="ctr">
                        <a:lnSpc>
                          <a:spcPct val="150000"/>
                        </a:lnSpc>
                      </a:pPr>
                      <a:r>
                        <a:rPr lang="en-US" sz="1600" b="1" i="0" u="none" strike="noStrike" cap="none" spc="0" baseline="0" dirty="0">
                          <a:solidFill>
                            <a:schemeClr val="tx1"/>
                          </a:solidFill>
                          <a:effectLst/>
                          <a:uFillTx/>
                          <a:latin typeface="Arial" panose="020B0604020202020204" pitchFamily="34" charset="0"/>
                          <a:ea typeface="+mn-ea"/>
                          <a:cs typeface="Arial" panose="020B0604020202020204" pitchFamily="34" charset="0"/>
                          <a:sym typeface="Tw Cen MT"/>
                        </a:rPr>
                        <a:t>4.24%</a:t>
                      </a:r>
                    </a:p>
                    <a:p>
                      <a:pPr algn="ctr">
                        <a:lnSpc>
                          <a:spcPct val="150000"/>
                        </a:lnSpc>
                      </a:pPr>
                      <a:r>
                        <a:rPr lang="en-US" sz="1600" b="1" i="0" u="none" strike="noStrike" cap="none" spc="0" baseline="0" dirty="0">
                          <a:solidFill>
                            <a:schemeClr val="tx1"/>
                          </a:solidFill>
                          <a:effectLst/>
                          <a:uFillTx/>
                          <a:latin typeface="Arial" panose="020B0604020202020204" pitchFamily="34" charset="0"/>
                          <a:ea typeface="+mn-ea"/>
                          <a:cs typeface="Arial" panose="020B0604020202020204" pitchFamily="34" charset="0"/>
                          <a:sym typeface="Tw Cen MT"/>
                        </a:rPr>
                        <a:t>1.50%</a:t>
                      </a:r>
                    </a:p>
                    <a:p>
                      <a:pPr algn="ctr">
                        <a:lnSpc>
                          <a:spcPct val="150000"/>
                        </a:lnSpc>
                      </a:pPr>
                      <a:r>
                        <a:rPr lang="en-US" sz="1600" b="1" i="0" u="none" strike="noStrike" cap="none" spc="0" baseline="0" dirty="0">
                          <a:solidFill>
                            <a:schemeClr val="tx1"/>
                          </a:solidFill>
                          <a:effectLst/>
                          <a:uFillTx/>
                          <a:latin typeface="Arial" panose="020B0604020202020204" pitchFamily="34" charset="0"/>
                          <a:ea typeface="+mn-ea"/>
                          <a:cs typeface="Arial" panose="020B0604020202020204" pitchFamily="34" charset="0"/>
                          <a:sym typeface="Tw Cen MT"/>
                        </a:rPr>
                        <a:t>6.47%</a:t>
                      </a:r>
                    </a:p>
                    <a:p>
                      <a:pPr algn="ctr">
                        <a:lnSpc>
                          <a:spcPct val="150000"/>
                        </a:lnSpc>
                      </a:pPr>
                      <a:r>
                        <a:rPr lang="en-US" sz="1600" b="1" i="0" u="none" strike="noStrike" cap="none" spc="0" baseline="0" dirty="0">
                          <a:solidFill>
                            <a:schemeClr val="tx1"/>
                          </a:solidFill>
                          <a:effectLst/>
                          <a:uFillTx/>
                          <a:latin typeface="Arial" panose="020B0604020202020204" pitchFamily="34" charset="0"/>
                          <a:ea typeface="+mn-ea"/>
                          <a:cs typeface="Arial" panose="020B0604020202020204" pitchFamily="34" charset="0"/>
                          <a:sym typeface="Tw Cen MT"/>
                        </a:rPr>
                        <a:t>2.27%</a:t>
                      </a:r>
                    </a:p>
                    <a:p>
                      <a:pPr algn="ctr">
                        <a:lnSpc>
                          <a:spcPct val="150000"/>
                        </a:lnSpc>
                      </a:pPr>
                      <a:r>
                        <a:rPr lang="en-US" sz="1600" b="1" i="0" u="none" strike="noStrike" cap="none" spc="0" baseline="0" dirty="0">
                          <a:solidFill>
                            <a:schemeClr val="tx1"/>
                          </a:solidFill>
                          <a:effectLst/>
                          <a:uFillTx/>
                          <a:latin typeface="Arial" panose="020B0604020202020204" pitchFamily="34" charset="0"/>
                          <a:ea typeface="+mn-ea"/>
                          <a:cs typeface="Arial" panose="020B0604020202020204" pitchFamily="34" charset="0"/>
                          <a:sym typeface="Tw Cen MT"/>
                        </a:rPr>
                        <a:t>7.96%</a:t>
                      </a:r>
                    </a:p>
                    <a:p>
                      <a:pPr algn="ctr">
                        <a:lnSpc>
                          <a:spcPct val="150000"/>
                        </a:lnSpc>
                      </a:pPr>
                      <a:r>
                        <a:rPr lang="en-US" sz="1600" b="1" i="0" u="none" strike="noStrike" cap="none" spc="0" baseline="0" dirty="0">
                          <a:solidFill>
                            <a:schemeClr val="tx1"/>
                          </a:solidFill>
                          <a:effectLst/>
                          <a:highlight>
                            <a:srgbClr val="FFFF00"/>
                          </a:highlight>
                          <a:uFillTx/>
                          <a:latin typeface="Arial" panose="020B0604020202020204" pitchFamily="34" charset="0"/>
                          <a:ea typeface="+mn-ea"/>
                          <a:cs typeface="Arial" panose="020B0604020202020204" pitchFamily="34" charset="0"/>
                          <a:sym typeface="Tw Cen MT"/>
                        </a:rPr>
                        <a:t>5.28%</a:t>
                      </a:r>
                    </a:p>
                    <a:p>
                      <a:pPr algn="ctr">
                        <a:lnSpc>
                          <a:spcPct val="150000"/>
                        </a:lnSpc>
                      </a:pPr>
                      <a:r>
                        <a:rPr lang="en-US" sz="1600" b="1" i="0" u="none" strike="noStrike" cap="none" spc="0" baseline="0" dirty="0">
                          <a:solidFill>
                            <a:schemeClr val="tx1"/>
                          </a:solidFill>
                          <a:effectLst/>
                          <a:highlight>
                            <a:srgbClr val="FFFF00"/>
                          </a:highlight>
                          <a:uFillTx/>
                          <a:latin typeface="Arial" panose="020B0604020202020204" pitchFamily="34" charset="0"/>
                          <a:ea typeface="+mn-ea"/>
                          <a:cs typeface="Arial" panose="020B0604020202020204" pitchFamily="34" charset="0"/>
                          <a:sym typeface="Tw Cen MT"/>
                        </a:rPr>
                        <a:t>1.98%</a:t>
                      </a:r>
                    </a:p>
                    <a:p>
                      <a:pPr algn="ctr">
                        <a:lnSpc>
                          <a:spcPct val="150000"/>
                        </a:lnSpc>
                      </a:pPr>
                      <a:r>
                        <a:rPr lang="en-US" sz="1600" b="1" i="0" u="none" strike="noStrike" cap="none" spc="0" baseline="0" dirty="0">
                          <a:solidFill>
                            <a:schemeClr val="tx1"/>
                          </a:solidFill>
                          <a:effectLst/>
                          <a:highlight>
                            <a:srgbClr val="FFFF00"/>
                          </a:highlight>
                          <a:uFillTx/>
                          <a:latin typeface="Arial" panose="020B0604020202020204" pitchFamily="34" charset="0"/>
                          <a:ea typeface="+mn-ea"/>
                          <a:cs typeface="Arial" panose="020B0604020202020204" pitchFamily="34" charset="0"/>
                          <a:sym typeface="Tw Cen MT"/>
                        </a:rPr>
                        <a:t>2.42%</a:t>
                      </a:r>
                    </a:p>
                    <a:p>
                      <a:pPr algn="ctr">
                        <a:lnSpc>
                          <a:spcPct val="150000"/>
                        </a:lnSpc>
                      </a:pPr>
                      <a:r>
                        <a:rPr lang="en-US" sz="1600" b="1" i="0" u="none" strike="noStrike" cap="none" spc="0" baseline="0" dirty="0">
                          <a:solidFill>
                            <a:schemeClr val="accent2"/>
                          </a:solidFill>
                          <a:effectLst/>
                          <a:highlight>
                            <a:srgbClr val="FFFF00"/>
                          </a:highlight>
                          <a:uFillTx/>
                          <a:latin typeface="Arial" panose="020B0604020202020204" pitchFamily="34" charset="0"/>
                          <a:ea typeface="+mn-ea"/>
                          <a:cs typeface="Arial" panose="020B0604020202020204" pitchFamily="34" charset="0"/>
                          <a:sym typeface="Tw Cen MT"/>
                        </a:rPr>
                        <a:t>9.88%</a:t>
                      </a:r>
                    </a:p>
                    <a:p>
                      <a:pPr algn="ctr">
                        <a:lnSpc>
                          <a:spcPct val="150000"/>
                        </a:lnSpc>
                      </a:pPr>
                      <a:r>
                        <a:rPr lang="en-US" sz="1600" b="1" i="0" u="none" strike="noStrike" cap="none" spc="0" baseline="0" dirty="0">
                          <a:solidFill>
                            <a:schemeClr val="tx1"/>
                          </a:solidFill>
                          <a:effectLst/>
                          <a:highlight>
                            <a:srgbClr val="FFFF00"/>
                          </a:highlight>
                          <a:uFillTx/>
                          <a:latin typeface="Arial" panose="020B0604020202020204" pitchFamily="34" charset="0"/>
                          <a:ea typeface="+mn-ea"/>
                          <a:cs typeface="Arial" panose="020B0604020202020204" pitchFamily="34" charset="0"/>
                          <a:sym typeface="Tw Cen MT"/>
                        </a:rPr>
                        <a:t>7.79%</a:t>
                      </a:r>
                    </a:p>
                  </a:txBody>
                  <a:tcPr/>
                </a:tc>
                <a:tc>
                  <a:txBody>
                    <a:bodyPr/>
                    <a:lstStyle/>
                    <a:p>
                      <a:pPr algn="l">
                        <a:lnSpc>
                          <a:spcPct val="150000"/>
                        </a:lnSpc>
                      </a:pPr>
                      <a:r>
                        <a:rPr lang="en-US" sz="1600" b="0" i="0" u="sng" strike="noStrike" cap="none" spc="0" baseline="0" dirty="0">
                          <a:solidFill>
                            <a:schemeClr val="dk1"/>
                          </a:solidFill>
                          <a:effectLst/>
                          <a:uFillTx/>
                          <a:latin typeface="Arial" panose="020B0604020202020204" pitchFamily="34" charset="0"/>
                          <a:ea typeface="+mn-ea"/>
                          <a:cs typeface="Arial" panose="020B0604020202020204" pitchFamily="34" charset="0"/>
                          <a:sym typeface="Tw Cen MT"/>
                          <a:hlinkClick r:id="rId17">
                            <a:extLst>
                              <a:ext uri="{A12FA001-AC4F-418D-AE19-62706E023703}">
                                <ahyp:hlinkClr xmlns:ahyp="http://schemas.microsoft.com/office/drawing/2018/hyperlinkcolor" val="tx"/>
                              </a:ext>
                            </a:extLst>
                          </a:hlinkClick>
                        </a:rPr>
                        <a:t>NDC Green Map</a:t>
                      </a:r>
                      <a:br>
                        <a:rPr lang="en-US" sz="1600" b="0" i="0" u="sng" strike="noStrike" cap="none" spc="0" baseline="0" dirty="0">
                          <a:solidFill>
                            <a:schemeClr val="dk1"/>
                          </a:solidFill>
                          <a:effectLst/>
                          <a:uFillTx/>
                          <a:latin typeface="Arial" panose="020B0604020202020204" pitchFamily="34" charset="0"/>
                          <a:ea typeface="+mn-ea"/>
                          <a:cs typeface="Arial" panose="020B0604020202020204" pitchFamily="34" charset="0"/>
                          <a:sym typeface="Tw Cen MT"/>
                        </a:rPr>
                      </a:br>
                      <a:r>
                        <a:rPr lang="en-US" sz="1600" b="0" i="0" u="sng" strike="noStrike" cap="none" spc="0" baseline="0" dirty="0">
                          <a:solidFill>
                            <a:schemeClr val="dk1"/>
                          </a:solidFill>
                          <a:effectLst/>
                          <a:uFillTx/>
                          <a:latin typeface="Arial" panose="020B0604020202020204" pitchFamily="34" charset="0"/>
                          <a:ea typeface="+mn-ea"/>
                          <a:cs typeface="Arial" panose="020B0604020202020204" pitchFamily="34" charset="0"/>
                          <a:sym typeface="Tw Cen MT"/>
                          <a:hlinkClick r:id="rId18">
                            <a:extLst>
                              <a:ext uri="{A12FA001-AC4F-418D-AE19-62706E023703}">
                                <ahyp:hlinkClr xmlns:ahyp="http://schemas.microsoft.com/office/drawing/2018/hyperlinkcolor" val="tx"/>
                              </a:ext>
                            </a:extLst>
                          </a:hlinkClick>
                        </a:rPr>
                        <a:t>NDC Purple Map</a:t>
                      </a:r>
                      <a:br>
                        <a:rPr lang="en-US" sz="1600" b="0" i="0" u="sng" strike="noStrike" cap="none" spc="0" baseline="0" dirty="0">
                          <a:solidFill>
                            <a:schemeClr val="dk1"/>
                          </a:solidFill>
                          <a:effectLst/>
                          <a:uFillTx/>
                          <a:latin typeface="Arial" panose="020B0604020202020204" pitchFamily="34" charset="0"/>
                          <a:ea typeface="+mn-ea"/>
                          <a:cs typeface="Arial" panose="020B0604020202020204" pitchFamily="34" charset="0"/>
                          <a:sym typeface="Tw Cen MT"/>
                        </a:rPr>
                      </a:br>
                      <a:r>
                        <a:rPr lang="en-US" sz="1600" b="0" i="0" u="sng" strike="noStrike" cap="none" spc="0" baseline="0" dirty="0">
                          <a:solidFill>
                            <a:schemeClr val="dk1"/>
                          </a:solidFill>
                          <a:effectLst/>
                          <a:uFillTx/>
                          <a:latin typeface="Arial" panose="020B0604020202020204" pitchFamily="34" charset="0"/>
                          <a:ea typeface="+mn-ea"/>
                          <a:cs typeface="Arial" panose="020B0604020202020204" pitchFamily="34" charset="0"/>
                          <a:sym typeface="Tw Cen MT"/>
                          <a:hlinkClick r:id="rId19">
                            <a:extLst>
                              <a:ext uri="{A12FA001-AC4F-418D-AE19-62706E023703}">
                                <ahyp:hlinkClr xmlns:ahyp="http://schemas.microsoft.com/office/drawing/2018/hyperlinkcolor" val="tx"/>
                              </a:ext>
                            </a:extLst>
                          </a:hlinkClick>
                        </a:rPr>
                        <a:t>NDC Orange Map</a:t>
                      </a:r>
                      <a:endParaRPr lang="en-US" sz="1600" b="0" i="0" u="sng" strike="noStrike" cap="none" spc="0" baseline="0" dirty="0">
                        <a:solidFill>
                          <a:schemeClr val="dk1"/>
                        </a:solidFill>
                        <a:effectLst/>
                        <a:uFillTx/>
                        <a:latin typeface="Arial" panose="020B0604020202020204" pitchFamily="34" charset="0"/>
                        <a:ea typeface="+mn-ea"/>
                        <a:cs typeface="Arial" panose="020B0604020202020204" pitchFamily="34" charset="0"/>
                        <a:sym typeface="Tw Cen MT"/>
                      </a:endParaRPr>
                    </a:p>
                  </a:txBody>
                  <a:tcPr/>
                </a:tc>
                <a:tc>
                  <a:txBody>
                    <a:bodyPr/>
                    <a:lstStyle/>
                    <a:p>
                      <a:pPr algn="ctr">
                        <a:lnSpc>
                          <a:spcPct val="150000"/>
                        </a:lnSpc>
                      </a:pPr>
                      <a:r>
                        <a:rPr lang="en-US" sz="1600" b="1" i="0" u="none" strike="noStrike" cap="none" spc="0" baseline="0" dirty="0">
                          <a:solidFill>
                            <a:schemeClr val="tx1"/>
                          </a:solidFill>
                          <a:effectLst/>
                          <a:uFillTx/>
                          <a:latin typeface="Arial" panose="020B0604020202020204" pitchFamily="34" charset="0"/>
                          <a:ea typeface="+mn-ea"/>
                          <a:cs typeface="Arial" panose="020B0604020202020204" pitchFamily="34" charset="0"/>
                          <a:sym typeface="Tw Cen MT"/>
                        </a:rPr>
                        <a:t>6.68%</a:t>
                      </a:r>
                    </a:p>
                    <a:p>
                      <a:pPr algn="ctr">
                        <a:lnSpc>
                          <a:spcPct val="150000"/>
                        </a:lnSpc>
                      </a:pPr>
                      <a:r>
                        <a:rPr lang="en-US" sz="1600" b="1" i="0" u="none" strike="noStrike" cap="none" spc="0" baseline="0" dirty="0">
                          <a:solidFill>
                            <a:schemeClr val="tx1"/>
                          </a:solidFill>
                          <a:effectLst/>
                          <a:uFillTx/>
                          <a:latin typeface="Arial" panose="020B0604020202020204" pitchFamily="34" charset="0"/>
                          <a:ea typeface="+mn-ea"/>
                          <a:cs typeface="Arial" panose="020B0604020202020204" pitchFamily="34" charset="0"/>
                          <a:sym typeface="Tw Cen MT"/>
                        </a:rPr>
                        <a:t>6.03%</a:t>
                      </a:r>
                    </a:p>
                    <a:p>
                      <a:pPr algn="ctr">
                        <a:lnSpc>
                          <a:spcPct val="150000"/>
                        </a:lnSpc>
                      </a:pPr>
                      <a:r>
                        <a:rPr lang="en-US" sz="1600" b="1" i="0" u="none" strike="noStrike" cap="none" spc="0" baseline="0" dirty="0">
                          <a:solidFill>
                            <a:schemeClr val="tx1"/>
                          </a:solidFill>
                          <a:effectLst/>
                          <a:uFillTx/>
                          <a:latin typeface="Arial" panose="020B0604020202020204" pitchFamily="34" charset="0"/>
                          <a:ea typeface="+mn-ea"/>
                          <a:cs typeface="Arial" panose="020B0604020202020204" pitchFamily="34" charset="0"/>
                          <a:sym typeface="Tw Cen MT"/>
                        </a:rPr>
                        <a:t>2.83%</a:t>
                      </a:r>
                    </a:p>
                  </a:txBody>
                  <a:tcPr/>
                </a:tc>
                <a:extLst>
                  <a:ext uri="{0D108BD9-81ED-4DB2-BD59-A6C34878D82A}">
                    <a16:rowId xmlns:a16="http://schemas.microsoft.com/office/drawing/2014/main" val="3952206625"/>
                  </a:ext>
                </a:extLst>
              </a:tr>
            </a:tbl>
          </a:graphicData>
        </a:graphic>
      </p:graphicFrame>
      <p:sp>
        <p:nvSpPr>
          <p:cNvPr id="12" name="Slide Number Placeholder 5">
            <a:extLst>
              <a:ext uri="{FF2B5EF4-FFF2-40B4-BE49-F238E27FC236}">
                <a16:creationId xmlns:a16="http://schemas.microsoft.com/office/drawing/2014/main" id="{CCECDA16-2505-48A1-A280-D6457E30C273}"/>
              </a:ext>
            </a:extLst>
          </p:cNvPr>
          <p:cNvSpPr txBox="1">
            <a:spLocks noGrp="1"/>
          </p:cNvSpPr>
          <p:nvPr>
            <p:ph type="sldNum" sz="quarter" idx="2"/>
          </p:nvPr>
        </p:nvSpPr>
        <p:spPr>
          <a:xfrm>
            <a:off x="8600536" y="6468188"/>
            <a:ext cx="533401" cy="2819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fontScale="92500" lnSpcReduction="10000"/>
          </a:bodyPr>
          <a:lstStyle/>
          <a:p>
            <a:pPr marL="0" marR="0" lvl="0" indent="0" algn="ct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400" b="1" i="0" u="none" strike="noStrike" kern="0" cap="none" spc="0" normalizeH="0" baseline="0" noProof="0">
                <a:ln>
                  <a:noFill/>
                </a:ln>
                <a:solidFill>
                  <a:srgbClr val="FFFFFF"/>
                </a:solidFill>
                <a:effectLst/>
                <a:uLnTx/>
                <a:uFillTx/>
                <a:latin typeface="Tw Cen MT"/>
                <a:sym typeface="Tw Cen MT"/>
              </a:rPr>
              <a:pPr marL="0" marR="0" lvl="0" indent="0" algn="ctr" defTabSz="914400" rtl="0" eaLnBrk="1" fontAlgn="auto" latinLnBrk="0" hangingPunct="0">
                <a:lnSpc>
                  <a:spcPct val="100000"/>
                </a:lnSpc>
                <a:spcBef>
                  <a:spcPts val="0"/>
                </a:spcBef>
                <a:spcAft>
                  <a:spcPts val="0"/>
                </a:spcAft>
                <a:buClrTx/>
                <a:buSzTx/>
                <a:buFontTx/>
                <a:buNone/>
                <a:tabLst/>
                <a:defRPr/>
              </a:pPr>
              <a:t>32</a:t>
            </a:fld>
            <a:endParaRPr kumimoji="0" sz="1400" b="1" i="0" u="none" strike="noStrike" kern="0" cap="none" spc="0" normalizeH="0" baseline="0" noProof="0" dirty="0">
              <a:ln>
                <a:noFill/>
              </a:ln>
              <a:solidFill>
                <a:srgbClr val="FFFFFF"/>
              </a:solidFill>
              <a:effectLst/>
              <a:uLnTx/>
              <a:uFillTx/>
              <a:latin typeface="Tw Cen MT"/>
              <a:sym typeface="Tw Cen MT"/>
            </a:endParaRPr>
          </a:p>
        </p:txBody>
      </p:sp>
      <p:sp>
        <p:nvSpPr>
          <p:cNvPr id="10" name="Title 1">
            <a:extLst>
              <a:ext uri="{FF2B5EF4-FFF2-40B4-BE49-F238E27FC236}">
                <a16:creationId xmlns:a16="http://schemas.microsoft.com/office/drawing/2014/main" id="{AFAA1EF4-29E8-49A2-B6A5-2E2A1316CA38}"/>
              </a:ext>
            </a:extLst>
          </p:cNvPr>
          <p:cNvSpPr>
            <a:spLocks noGrp="1"/>
          </p:cNvSpPr>
          <p:nvPr>
            <p:ph type="title"/>
          </p:nvPr>
        </p:nvSpPr>
        <p:spPr>
          <a:xfrm>
            <a:off x="-10063" y="0"/>
            <a:ext cx="9144000" cy="881762"/>
          </a:xfrm>
        </p:spPr>
        <p:txBody>
          <a:bodyPr>
            <a:normAutofit/>
          </a:bodyPr>
          <a:lstStyle/>
          <a:p>
            <a:r>
              <a:rPr lang="en-US" sz="3600" b="1" dirty="0"/>
              <a:t>Contiguous &amp; Balanced Maps (17)</a:t>
            </a:r>
          </a:p>
        </p:txBody>
      </p:sp>
      <p:sp>
        <p:nvSpPr>
          <p:cNvPr id="3" name="TextBox 2">
            <a:extLst>
              <a:ext uri="{FF2B5EF4-FFF2-40B4-BE49-F238E27FC236}">
                <a16:creationId xmlns:a16="http://schemas.microsoft.com/office/drawing/2014/main" id="{CB8A4F8D-14DC-41BE-ADE3-98D22F557BA5}"/>
              </a:ext>
            </a:extLst>
          </p:cNvPr>
          <p:cNvSpPr txBox="1"/>
          <p:nvPr/>
        </p:nvSpPr>
        <p:spPr>
          <a:xfrm>
            <a:off x="5048251" y="6433990"/>
            <a:ext cx="3261464"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r" defTabSz="914400" rtl="0" fontAlgn="auto" latinLnBrk="0" hangingPunct="0">
              <a:lnSpc>
                <a:spcPct val="100000"/>
              </a:lnSpc>
              <a:spcBef>
                <a:spcPts val="0"/>
              </a:spcBef>
              <a:spcAft>
                <a:spcPts val="0"/>
              </a:spcAft>
              <a:buClrTx/>
              <a:buSzTx/>
              <a:buFontTx/>
              <a:buNone/>
              <a:tabLst/>
            </a:pPr>
            <a:r>
              <a:rPr lang="en-US" sz="1600" b="1" dirty="0">
                <a:solidFill>
                  <a:schemeClr val="tx1"/>
                </a:solidFill>
                <a:highlight>
                  <a:srgbClr val="FFFF00"/>
                </a:highlight>
                <a:latin typeface="Arial" panose="020B0604020202020204" pitchFamily="34" charset="0"/>
                <a:ea typeface="+mn-ea"/>
                <a:cs typeface="Arial" panose="020B0604020202020204" pitchFamily="34" charset="0"/>
              </a:rPr>
              <a:t>New Submissions</a:t>
            </a:r>
          </a:p>
        </p:txBody>
      </p:sp>
    </p:spTree>
    <p:extLst>
      <p:ext uri="{BB962C8B-B14F-4D97-AF65-F5344CB8AC3E}">
        <p14:creationId xmlns:p14="http://schemas.microsoft.com/office/powerpoint/2010/main" val="586703192"/>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50A16C-1029-4874-9A85-F9704BA753CF}"/>
              </a:ext>
            </a:extLst>
          </p:cNvPr>
          <p:cNvSpPr>
            <a:spLocks noGrp="1"/>
          </p:cNvSpPr>
          <p:nvPr>
            <p:ph type="title"/>
          </p:nvPr>
        </p:nvSpPr>
        <p:spPr>
          <a:xfrm>
            <a:off x="4572000" y="714831"/>
            <a:ext cx="4095055" cy="830995"/>
          </a:xfrm>
        </p:spPr>
        <p:txBody>
          <a:bodyPr>
            <a:normAutofit fontScale="90000"/>
          </a:bodyPr>
          <a:lstStyle/>
          <a:p>
            <a:r>
              <a:rPr lang="en-US" sz="4000" b="1" dirty="0"/>
              <a:t>Group 1: </a:t>
            </a:r>
            <a:br>
              <a:rPr lang="en-US" sz="4000" b="1" dirty="0"/>
            </a:br>
            <a:r>
              <a:rPr lang="en-US" sz="2800" b="1" dirty="0"/>
              <a:t>“Layer Cake”</a:t>
            </a:r>
          </a:p>
        </p:txBody>
      </p:sp>
      <p:sp>
        <p:nvSpPr>
          <p:cNvPr id="8" name="TextBox 7">
            <a:extLst>
              <a:ext uri="{FF2B5EF4-FFF2-40B4-BE49-F238E27FC236}">
                <a16:creationId xmlns:a16="http://schemas.microsoft.com/office/drawing/2014/main" id="{F1DF0223-6624-40EF-A5FE-FCB1E5F10021}"/>
              </a:ext>
            </a:extLst>
          </p:cNvPr>
          <p:cNvSpPr txBox="1"/>
          <p:nvPr/>
        </p:nvSpPr>
        <p:spPr>
          <a:xfrm>
            <a:off x="4976277" y="2012015"/>
            <a:ext cx="3277094" cy="461663"/>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chemeClr val="bg1"/>
                </a:solidFill>
                <a:effectLst/>
                <a:uFillTx/>
                <a:latin typeface="Garamond" panose="02020404030301010803" pitchFamily="18" charset="0"/>
                <a:ea typeface="Tw Cen MT"/>
                <a:cs typeface="Tw Cen MT"/>
                <a:sym typeface="Tw Cen MT"/>
              </a:rPr>
              <a:t>Concern:</a:t>
            </a:r>
            <a:r>
              <a:rPr lang="en-US" sz="2400" b="1" dirty="0">
                <a:solidFill>
                  <a:schemeClr val="bg1"/>
                </a:solidFill>
                <a:latin typeface="Garamond" panose="02020404030301010803" pitchFamily="18" charset="0"/>
                <a:ea typeface="Tw Cen MT"/>
                <a:cs typeface="Tw Cen MT"/>
              </a:rPr>
              <a:t> COIs divided</a:t>
            </a:r>
            <a:endParaRPr kumimoji="0" lang="en-US" sz="2400" b="1" i="0" u="none" strike="noStrike" cap="none" spc="0" normalizeH="0" baseline="0" dirty="0">
              <a:ln>
                <a:noFill/>
              </a:ln>
              <a:solidFill>
                <a:schemeClr val="bg1"/>
              </a:solidFill>
              <a:effectLst/>
              <a:uFillTx/>
              <a:latin typeface="Garamond" panose="02020404030301010803" pitchFamily="18" charset="0"/>
              <a:ea typeface="Tw Cen MT"/>
              <a:cs typeface="Tw Cen MT"/>
              <a:sym typeface="Tw Cen MT"/>
            </a:endParaRPr>
          </a:p>
        </p:txBody>
      </p:sp>
      <p:pic>
        <p:nvPicPr>
          <p:cNvPr id="7" name="Picture 6" descr="Map&#10;&#10;Description automatically generated">
            <a:extLst>
              <a:ext uri="{FF2B5EF4-FFF2-40B4-BE49-F238E27FC236}">
                <a16:creationId xmlns:a16="http://schemas.microsoft.com/office/drawing/2014/main" id="{834F2656-E2C9-40FF-8F37-2E9BABA5EE6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181"/>
          <a:stretch/>
        </p:blipFill>
        <p:spPr>
          <a:xfrm>
            <a:off x="246829" y="270919"/>
            <a:ext cx="4038599" cy="2968170"/>
          </a:xfrm>
          <a:prstGeom prst="rect">
            <a:avLst/>
          </a:prstGeom>
          <a:ln>
            <a:solidFill>
              <a:schemeClr val="tx1"/>
            </a:solidFill>
          </a:ln>
        </p:spPr>
      </p:pic>
      <p:pic>
        <p:nvPicPr>
          <p:cNvPr id="5" name="Picture 4" descr="Diagram, map&#10;&#10;Description automatically generated">
            <a:extLst>
              <a:ext uri="{FF2B5EF4-FFF2-40B4-BE49-F238E27FC236}">
                <a16:creationId xmlns:a16="http://schemas.microsoft.com/office/drawing/2014/main" id="{E028E58A-E66D-483D-9B22-3E2DD3A5397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018"/>
          <a:stretch/>
        </p:blipFill>
        <p:spPr>
          <a:xfrm>
            <a:off x="246830" y="3645489"/>
            <a:ext cx="4038599" cy="2904080"/>
          </a:xfrm>
          <a:prstGeom prst="rect">
            <a:avLst/>
          </a:prstGeom>
          <a:ln>
            <a:solidFill>
              <a:schemeClr val="tx1"/>
            </a:solidFill>
          </a:ln>
        </p:spPr>
      </p:pic>
      <p:pic>
        <p:nvPicPr>
          <p:cNvPr id="10" name="Picture 9">
            <a:extLst>
              <a:ext uri="{FF2B5EF4-FFF2-40B4-BE49-F238E27FC236}">
                <a16:creationId xmlns:a16="http://schemas.microsoft.com/office/drawing/2014/main" id="{A7923E6C-2327-4D60-951C-283BB214AC98}"/>
              </a:ext>
            </a:extLst>
          </p:cNvPr>
          <p:cNvPicPr>
            <a:picLocks noChangeAspect="1"/>
          </p:cNvPicPr>
          <p:nvPr/>
        </p:nvPicPr>
        <p:blipFill>
          <a:blip r:embed="rId5"/>
          <a:stretch>
            <a:fillRect/>
          </a:stretch>
        </p:blipFill>
        <p:spPr>
          <a:xfrm>
            <a:off x="4432288" y="3645489"/>
            <a:ext cx="4365072" cy="2904080"/>
          </a:xfrm>
          <a:prstGeom prst="rect">
            <a:avLst/>
          </a:prstGeom>
          <a:ln>
            <a:solidFill>
              <a:schemeClr val="tx1"/>
            </a:solidFill>
          </a:ln>
        </p:spPr>
      </p:pic>
      <p:sp>
        <p:nvSpPr>
          <p:cNvPr id="14" name="TextBox 13">
            <a:extLst>
              <a:ext uri="{FF2B5EF4-FFF2-40B4-BE49-F238E27FC236}">
                <a16:creationId xmlns:a16="http://schemas.microsoft.com/office/drawing/2014/main" id="{2E215742-87A8-410B-B56E-0FF845362DDA}"/>
              </a:ext>
            </a:extLst>
          </p:cNvPr>
          <p:cNvSpPr txBox="1"/>
          <p:nvPr/>
        </p:nvSpPr>
        <p:spPr>
          <a:xfrm>
            <a:off x="99969" y="2242847"/>
            <a:ext cx="2604678" cy="461663"/>
          </a:xfrm>
          <a:prstGeom prst="rect">
            <a:avLst/>
          </a:prstGeom>
          <a:ln/>
        </p:spPr>
        <p:style>
          <a:lnRef idx="1">
            <a:schemeClr val="accent4"/>
          </a:lnRef>
          <a:fillRef idx="2">
            <a:schemeClr val="accent4"/>
          </a:fillRef>
          <a:effectRef idx="1">
            <a:schemeClr val="accent4"/>
          </a:effectRef>
          <a:fontRef idx="minor">
            <a:schemeClr val="dk1"/>
          </a:fontRef>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Garamond" panose="02020404030301010803" pitchFamily="18" charset="0"/>
                <a:sym typeface="Tw Cen MT"/>
              </a:rPr>
              <a:t>Public 112</a:t>
            </a:r>
          </a:p>
        </p:txBody>
      </p:sp>
      <p:sp>
        <p:nvSpPr>
          <p:cNvPr id="15" name="TextBox 14">
            <a:extLst>
              <a:ext uri="{FF2B5EF4-FFF2-40B4-BE49-F238E27FC236}">
                <a16:creationId xmlns:a16="http://schemas.microsoft.com/office/drawing/2014/main" id="{210B8DA9-1992-464C-AA3C-881EC9F9510B}"/>
              </a:ext>
            </a:extLst>
          </p:cNvPr>
          <p:cNvSpPr txBox="1"/>
          <p:nvPr/>
        </p:nvSpPr>
        <p:spPr>
          <a:xfrm>
            <a:off x="99969" y="3388080"/>
            <a:ext cx="2604678" cy="461663"/>
          </a:xfrm>
          <a:prstGeom prst="rect">
            <a:avLst/>
          </a:prstGeom>
          <a:ln/>
        </p:spPr>
        <p:style>
          <a:lnRef idx="1">
            <a:schemeClr val="accent4"/>
          </a:lnRef>
          <a:fillRef idx="2">
            <a:schemeClr val="accent4"/>
          </a:fillRef>
          <a:effectRef idx="1">
            <a:schemeClr val="accent4"/>
          </a:effectRef>
          <a:fontRef idx="minor">
            <a:schemeClr val="dk1"/>
          </a:fontRef>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Garamond" panose="02020404030301010803" pitchFamily="18" charset="0"/>
                <a:sym typeface="Tw Cen MT"/>
              </a:rPr>
              <a:t>Public 118</a:t>
            </a:r>
          </a:p>
        </p:txBody>
      </p:sp>
      <p:sp>
        <p:nvSpPr>
          <p:cNvPr id="16" name="TextBox 15">
            <a:extLst>
              <a:ext uri="{FF2B5EF4-FFF2-40B4-BE49-F238E27FC236}">
                <a16:creationId xmlns:a16="http://schemas.microsoft.com/office/drawing/2014/main" id="{E6BF654F-7168-410F-9CA1-15A7906C739A}"/>
              </a:ext>
            </a:extLst>
          </p:cNvPr>
          <p:cNvSpPr txBox="1"/>
          <p:nvPr/>
        </p:nvSpPr>
        <p:spPr>
          <a:xfrm>
            <a:off x="4790503" y="3388079"/>
            <a:ext cx="2604678" cy="461663"/>
          </a:xfrm>
          <a:prstGeom prst="rect">
            <a:avLst/>
          </a:prstGeom>
          <a:ln/>
        </p:spPr>
        <p:style>
          <a:lnRef idx="1">
            <a:schemeClr val="accent4"/>
          </a:lnRef>
          <a:fillRef idx="2">
            <a:schemeClr val="accent4"/>
          </a:fillRef>
          <a:effectRef idx="1">
            <a:schemeClr val="accent4"/>
          </a:effectRef>
          <a:fontRef idx="minor">
            <a:schemeClr val="dk1"/>
          </a:fontRef>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Garamond" panose="02020404030301010803" pitchFamily="18" charset="0"/>
                <a:sym typeface="Tw Cen MT"/>
              </a:rPr>
              <a:t>Public 122</a:t>
            </a:r>
          </a:p>
        </p:txBody>
      </p:sp>
      <p:sp>
        <p:nvSpPr>
          <p:cNvPr id="17" name="Slide Number Placeholder 5">
            <a:extLst>
              <a:ext uri="{FF2B5EF4-FFF2-40B4-BE49-F238E27FC236}">
                <a16:creationId xmlns:a16="http://schemas.microsoft.com/office/drawing/2014/main" id="{844C776E-A982-4F7D-8B15-E163F63A72C2}"/>
              </a:ext>
            </a:extLst>
          </p:cNvPr>
          <p:cNvSpPr txBox="1">
            <a:spLocks noGrp="1"/>
          </p:cNvSpPr>
          <p:nvPr>
            <p:ph type="sldNum" sz="quarter" idx="2"/>
          </p:nvPr>
        </p:nvSpPr>
        <p:spPr>
          <a:xfrm>
            <a:off x="8600536" y="6468188"/>
            <a:ext cx="533401" cy="2819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fontScale="92500" lnSpcReduction="10000"/>
          </a:bodyPr>
          <a:lstStyle/>
          <a:p>
            <a:pPr marL="0" marR="0" lvl="0" indent="0" algn="ct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400" b="1" i="0" u="none" strike="noStrike" kern="0" cap="none" spc="0" normalizeH="0" baseline="0" noProof="0">
                <a:ln>
                  <a:noFill/>
                </a:ln>
                <a:solidFill>
                  <a:srgbClr val="FFFFFF"/>
                </a:solidFill>
                <a:effectLst/>
                <a:uLnTx/>
                <a:uFillTx/>
                <a:latin typeface="Tw Cen MT"/>
                <a:sym typeface="Tw Cen MT"/>
              </a:rPr>
              <a:pPr marL="0" marR="0" lvl="0" indent="0" algn="ctr" defTabSz="914400" rtl="0" eaLnBrk="1" fontAlgn="auto" latinLnBrk="0" hangingPunct="0">
                <a:lnSpc>
                  <a:spcPct val="100000"/>
                </a:lnSpc>
                <a:spcBef>
                  <a:spcPts val="0"/>
                </a:spcBef>
                <a:spcAft>
                  <a:spcPts val="0"/>
                </a:spcAft>
                <a:buClrTx/>
                <a:buSzTx/>
                <a:buFontTx/>
                <a:buNone/>
                <a:tabLst/>
                <a:defRPr/>
              </a:pPr>
              <a:t>33</a:t>
            </a:fld>
            <a:endParaRPr kumimoji="0" sz="1400" b="1" i="0" u="none" strike="noStrike" kern="0" cap="none" spc="0" normalizeH="0" baseline="0" noProof="0" dirty="0">
              <a:ln>
                <a:noFill/>
              </a:ln>
              <a:solidFill>
                <a:srgbClr val="FFFFFF"/>
              </a:solidFill>
              <a:effectLst/>
              <a:uLnTx/>
              <a:uFillTx/>
              <a:latin typeface="Tw Cen MT"/>
              <a:sym typeface="Tw Cen MT"/>
            </a:endParaRPr>
          </a:p>
        </p:txBody>
      </p:sp>
    </p:spTree>
    <p:extLst>
      <p:ext uri="{BB962C8B-B14F-4D97-AF65-F5344CB8AC3E}">
        <p14:creationId xmlns:p14="http://schemas.microsoft.com/office/powerpoint/2010/main" val="3773675880"/>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FF135A92-FEC7-4F67-96A5-15A8320501A9}"/>
              </a:ext>
            </a:extLst>
          </p:cNvPr>
          <p:cNvPicPr>
            <a:picLocks noChangeAspect="1"/>
          </p:cNvPicPr>
          <p:nvPr/>
        </p:nvPicPr>
        <p:blipFill rotWithShape="1">
          <a:blip r:embed="rId3"/>
          <a:srcRect b="4986"/>
          <a:stretch/>
        </p:blipFill>
        <p:spPr>
          <a:xfrm>
            <a:off x="4816520" y="858368"/>
            <a:ext cx="4206398" cy="2811395"/>
          </a:xfrm>
          <a:prstGeom prst="rect">
            <a:avLst/>
          </a:prstGeom>
          <a:ln>
            <a:solidFill>
              <a:schemeClr val="tx1"/>
            </a:solidFill>
          </a:ln>
        </p:spPr>
      </p:pic>
      <p:pic>
        <p:nvPicPr>
          <p:cNvPr id="13" name="Picture 12" descr="Map&#10;&#10;Description automatically generated">
            <a:extLst>
              <a:ext uri="{FF2B5EF4-FFF2-40B4-BE49-F238E27FC236}">
                <a16:creationId xmlns:a16="http://schemas.microsoft.com/office/drawing/2014/main" id="{E23D4535-DD36-4197-B6C6-4F57F55505F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118" t="8669" r="3376" b="6544"/>
          <a:stretch/>
        </p:blipFill>
        <p:spPr>
          <a:xfrm>
            <a:off x="4571998" y="3736966"/>
            <a:ext cx="4476443" cy="2917511"/>
          </a:xfrm>
          <a:prstGeom prst="rect">
            <a:avLst/>
          </a:prstGeom>
          <a:ln>
            <a:solidFill>
              <a:schemeClr val="tx1"/>
            </a:solidFill>
          </a:ln>
        </p:spPr>
      </p:pic>
      <p:pic>
        <p:nvPicPr>
          <p:cNvPr id="11" name="Picture 10" descr="Diagram, map&#10;&#10;Description automatically generated">
            <a:extLst>
              <a:ext uri="{FF2B5EF4-FFF2-40B4-BE49-F238E27FC236}">
                <a16:creationId xmlns:a16="http://schemas.microsoft.com/office/drawing/2014/main" id="{9DA160D0-1871-4D1F-B67B-525C62627B4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8648"/>
          <a:stretch/>
        </p:blipFill>
        <p:spPr>
          <a:xfrm>
            <a:off x="98629" y="3736966"/>
            <a:ext cx="4426153" cy="2917511"/>
          </a:xfrm>
          <a:prstGeom prst="rect">
            <a:avLst/>
          </a:prstGeom>
          <a:ln>
            <a:solidFill>
              <a:schemeClr val="tx1"/>
            </a:solidFill>
          </a:ln>
        </p:spPr>
      </p:pic>
      <p:sp>
        <p:nvSpPr>
          <p:cNvPr id="3" name="Title 2">
            <a:extLst>
              <a:ext uri="{FF2B5EF4-FFF2-40B4-BE49-F238E27FC236}">
                <a16:creationId xmlns:a16="http://schemas.microsoft.com/office/drawing/2014/main" id="{E150A16C-1029-4874-9A85-F9704BA753CF}"/>
              </a:ext>
            </a:extLst>
          </p:cNvPr>
          <p:cNvSpPr>
            <a:spLocks noGrp="1"/>
          </p:cNvSpPr>
          <p:nvPr>
            <p:ph type="title"/>
          </p:nvPr>
        </p:nvSpPr>
        <p:spPr>
          <a:xfrm>
            <a:off x="97093" y="-19129"/>
            <a:ext cx="8948277" cy="877497"/>
          </a:xfrm>
        </p:spPr>
        <p:txBody>
          <a:bodyPr>
            <a:normAutofit/>
          </a:bodyPr>
          <a:lstStyle/>
          <a:p>
            <a:r>
              <a:rPr lang="en-US" sz="3200" b="1" dirty="0"/>
              <a:t>Group 2A: Rollingwood Divided</a:t>
            </a:r>
          </a:p>
        </p:txBody>
      </p:sp>
      <p:sp>
        <p:nvSpPr>
          <p:cNvPr id="10" name="TextBox 9">
            <a:extLst>
              <a:ext uri="{FF2B5EF4-FFF2-40B4-BE49-F238E27FC236}">
                <a16:creationId xmlns:a16="http://schemas.microsoft.com/office/drawing/2014/main" id="{8E15E956-B0AD-4E90-AA85-A02A2B5CF8F7}"/>
              </a:ext>
            </a:extLst>
          </p:cNvPr>
          <p:cNvSpPr txBox="1"/>
          <p:nvPr/>
        </p:nvSpPr>
        <p:spPr>
          <a:xfrm>
            <a:off x="4816520" y="6209050"/>
            <a:ext cx="1993699" cy="400108"/>
          </a:xfrm>
          <a:prstGeom prst="rect">
            <a:avLst/>
          </a:prstGeom>
          <a:ln/>
        </p:spPr>
        <p:style>
          <a:lnRef idx="1">
            <a:schemeClr val="accent4"/>
          </a:lnRef>
          <a:fillRef idx="2">
            <a:schemeClr val="accent4"/>
          </a:fillRef>
          <a:effectRef idx="1">
            <a:schemeClr val="accent4"/>
          </a:effectRef>
          <a:fontRef idx="minor">
            <a:schemeClr val="dk1"/>
          </a:fontRef>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Garamond" panose="02020404030301010803" pitchFamily="18" charset="0"/>
                <a:sym typeface="Tw Cen MT"/>
              </a:rPr>
              <a:t>NDC Orange</a:t>
            </a:r>
          </a:p>
        </p:txBody>
      </p:sp>
      <p:pic>
        <p:nvPicPr>
          <p:cNvPr id="5" name="Picture 4">
            <a:extLst>
              <a:ext uri="{FF2B5EF4-FFF2-40B4-BE49-F238E27FC236}">
                <a16:creationId xmlns:a16="http://schemas.microsoft.com/office/drawing/2014/main" id="{C56EBAB7-1580-421F-9BCA-B2E090BA1BB2}"/>
              </a:ext>
            </a:extLst>
          </p:cNvPr>
          <p:cNvPicPr>
            <a:picLocks noChangeAspect="1"/>
          </p:cNvPicPr>
          <p:nvPr/>
        </p:nvPicPr>
        <p:blipFill rotWithShape="1">
          <a:blip r:embed="rId6"/>
          <a:srcRect l="2006" r="2730" b="2526"/>
          <a:stretch/>
        </p:blipFill>
        <p:spPr>
          <a:xfrm>
            <a:off x="98630" y="858368"/>
            <a:ext cx="4206304" cy="2811395"/>
          </a:xfrm>
          <a:prstGeom prst="rect">
            <a:avLst/>
          </a:prstGeom>
          <a:ln>
            <a:solidFill>
              <a:schemeClr val="tx1"/>
            </a:solidFill>
          </a:ln>
        </p:spPr>
      </p:pic>
      <p:sp>
        <p:nvSpPr>
          <p:cNvPr id="17" name="TextBox 16">
            <a:extLst>
              <a:ext uri="{FF2B5EF4-FFF2-40B4-BE49-F238E27FC236}">
                <a16:creationId xmlns:a16="http://schemas.microsoft.com/office/drawing/2014/main" id="{B0864A44-F6A5-4710-B71F-BAF39BD6DAD0}"/>
              </a:ext>
            </a:extLst>
          </p:cNvPr>
          <p:cNvSpPr txBox="1"/>
          <p:nvPr/>
        </p:nvSpPr>
        <p:spPr>
          <a:xfrm>
            <a:off x="344020" y="3209017"/>
            <a:ext cx="1993699" cy="400108"/>
          </a:xfrm>
          <a:prstGeom prst="rect">
            <a:avLst/>
          </a:prstGeom>
          <a:ln/>
        </p:spPr>
        <p:style>
          <a:lnRef idx="1">
            <a:schemeClr val="accent4"/>
          </a:lnRef>
          <a:fillRef idx="2">
            <a:schemeClr val="accent4"/>
          </a:fillRef>
          <a:effectRef idx="1">
            <a:schemeClr val="accent4"/>
          </a:effectRef>
          <a:fontRef idx="minor">
            <a:schemeClr val="dk1"/>
          </a:fontRef>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Garamond" panose="02020404030301010803" pitchFamily="18" charset="0"/>
                <a:sym typeface="Tw Cen MT"/>
              </a:rPr>
              <a:t>Public 123</a:t>
            </a:r>
          </a:p>
        </p:txBody>
      </p:sp>
      <p:sp>
        <p:nvSpPr>
          <p:cNvPr id="18" name="Slide Number Placeholder 5">
            <a:extLst>
              <a:ext uri="{FF2B5EF4-FFF2-40B4-BE49-F238E27FC236}">
                <a16:creationId xmlns:a16="http://schemas.microsoft.com/office/drawing/2014/main" id="{CD1916E1-4B5A-41EE-A187-1427CE019941}"/>
              </a:ext>
            </a:extLst>
          </p:cNvPr>
          <p:cNvSpPr txBox="1">
            <a:spLocks noGrp="1"/>
          </p:cNvSpPr>
          <p:nvPr>
            <p:ph type="sldNum" sz="quarter" idx="2"/>
          </p:nvPr>
        </p:nvSpPr>
        <p:spPr>
          <a:xfrm>
            <a:off x="8600536" y="6468188"/>
            <a:ext cx="533401" cy="2819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fontScale="92500" lnSpcReduction="10000"/>
          </a:bodyPr>
          <a:lstStyle/>
          <a:p>
            <a:pPr marL="0" marR="0" lvl="0" indent="0" algn="ct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400" b="1" i="0" u="none" strike="noStrike" kern="0" cap="none" spc="0" normalizeH="0" baseline="0" noProof="0">
                <a:ln>
                  <a:noFill/>
                </a:ln>
                <a:solidFill>
                  <a:srgbClr val="FFFFFF"/>
                </a:solidFill>
                <a:effectLst/>
                <a:uLnTx/>
                <a:uFillTx/>
                <a:latin typeface="Tw Cen MT"/>
                <a:sym typeface="Tw Cen MT"/>
              </a:rPr>
              <a:pPr marL="0" marR="0" lvl="0" indent="0" algn="ctr" defTabSz="914400" rtl="0" eaLnBrk="1" fontAlgn="auto" latinLnBrk="0" hangingPunct="0">
                <a:lnSpc>
                  <a:spcPct val="100000"/>
                </a:lnSpc>
                <a:spcBef>
                  <a:spcPts val="0"/>
                </a:spcBef>
                <a:spcAft>
                  <a:spcPts val="0"/>
                </a:spcAft>
                <a:buClrTx/>
                <a:buSzTx/>
                <a:buFontTx/>
                <a:buNone/>
                <a:tabLst/>
                <a:defRPr/>
              </a:pPr>
              <a:t>34</a:t>
            </a:fld>
            <a:endParaRPr kumimoji="0" sz="1400" b="1" i="0" u="none" strike="noStrike" kern="0" cap="none" spc="0" normalizeH="0" baseline="0" noProof="0" dirty="0">
              <a:ln>
                <a:noFill/>
              </a:ln>
              <a:solidFill>
                <a:srgbClr val="FFFFFF"/>
              </a:solidFill>
              <a:effectLst/>
              <a:uLnTx/>
              <a:uFillTx/>
              <a:latin typeface="Tw Cen MT"/>
              <a:sym typeface="Tw Cen MT"/>
            </a:endParaRPr>
          </a:p>
        </p:txBody>
      </p:sp>
      <p:sp>
        <p:nvSpPr>
          <p:cNvPr id="20" name="TextBox 19">
            <a:extLst>
              <a:ext uri="{FF2B5EF4-FFF2-40B4-BE49-F238E27FC236}">
                <a16:creationId xmlns:a16="http://schemas.microsoft.com/office/drawing/2014/main" id="{3C1DBB59-5615-448B-990A-51400A9A5DFD}"/>
              </a:ext>
            </a:extLst>
          </p:cNvPr>
          <p:cNvSpPr txBox="1"/>
          <p:nvPr/>
        </p:nvSpPr>
        <p:spPr>
          <a:xfrm>
            <a:off x="4935843" y="3209017"/>
            <a:ext cx="1755052" cy="400108"/>
          </a:xfrm>
          <a:prstGeom prst="rect">
            <a:avLst/>
          </a:prstGeom>
          <a:ln/>
        </p:spPr>
        <p:style>
          <a:lnRef idx="1">
            <a:schemeClr val="accent4"/>
          </a:lnRef>
          <a:fillRef idx="2">
            <a:schemeClr val="accent4"/>
          </a:fillRef>
          <a:effectRef idx="1">
            <a:schemeClr val="accent4"/>
          </a:effectRef>
          <a:fontRef idx="minor">
            <a:schemeClr val="dk1"/>
          </a:fontRef>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Garamond" panose="02020404030301010803" pitchFamily="18" charset="0"/>
                <a:sym typeface="Tw Cen MT"/>
              </a:rPr>
              <a:t>Public 110</a:t>
            </a:r>
          </a:p>
        </p:txBody>
      </p:sp>
      <p:sp>
        <p:nvSpPr>
          <p:cNvPr id="7" name="TextBox 6">
            <a:extLst>
              <a:ext uri="{FF2B5EF4-FFF2-40B4-BE49-F238E27FC236}">
                <a16:creationId xmlns:a16="http://schemas.microsoft.com/office/drawing/2014/main" id="{E0AFC91D-85A2-4C83-88D4-8067419331E6}"/>
              </a:ext>
            </a:extLst>
          </p:cNvPr>
          <p:cNvSpPr txBox="1"/>
          <p:nvPr/>
        </p:nvSpPr>
        <p:spPr>
          <a:xfrm>
            <a:off x="318006" y="6209050"/>
            <a:ext cx="1993699" cy="400108"/>
          </a:xfrm>
          <a:prstGeom prst="rect">
            <a:avLst/>
          </a:prstGeom>
          <a:ln/>
        </p:spPr>
        <p:style>
          <a:lnRef idx="1">
            <a:schemeClr val="accent4"/>
          </a:lnRef>
          <a:fillRef idx="2">
            <a:schemeClr val="accent4"/>
          </a:fillRef>
          <a:effectRef idx="1">
            <a:schemeClr val="accent4"/>
          </a:effectRef>
          <a:fontRef idx="minor">
            <a:schemeClr val="dk1"/>
          </a:fontRef>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Garamond" panose="02020404030301010803" pitchFamily="18" charset="0"/>
                <a:sym typeface="Tw Cen MT"/>
              </a:rPr>
              <a:t>NDC Purple</a:t>
            </a:r>
          </a:p>
        </p:txBody>
      </p:sp>
    </p:spTree>
    <p:extLst>
      <p:ext uri="{BB962C8B-B14F-4D97-AF65-F5344CB8AC3E}">
        <p14:creationId xmlns:p14="http://schemas.microsoft.com/office/powerpoint/2010/main" val="2359033499"/>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 name="Picture 24" descr="Map&#10;&#10;Description automatically generated">
            <a:extLst>
              <a:ext uri="{FF2B5EF4-FFF2-40B4-BE49-F238E27FC236}">
                <a16:creationId xmlns:a16="http://schemas.microsoft.com/office/drawing/2014/main" id="{263CE8E3-F15B-4EA7-8E2C-BC1AA175448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30" t="13028" r="3288" b="5904"/>
          <a:stretch/>
        </p:blipFill>
        <p:spPr>
          <a:xfrm>
            <a:off x="160180" y="219871"/>
            <a:ext cx="5573767" cy="3472233"/>
          </a:xfrm>
          <a:prstGeom prst="rect">
            <a:avLst/>
          </a:prstGeom>
          <a:ln>
            <a:solidFill>
              <a:schemeClr val="tx1"/>
            </a:solidFill>
          </a:ln>
        </p:spPr>
      </p:pic>
      <p:pic>
        <p:nvPicPr>
          <p:cNvPr id="9" name="Picture 8">
            <a:extLst>
              <a:ext uri="{FF2B5EF4-FFF2-40B4-BE49-F238E27FC236}">
                <a16:creationId xmlns:a16="http://schemas.microsoft.com/office/drawing/2014/main" id="{DA74A5E5-4F44-42BA-AFAD-21BD6FD6E0F7}"/>
              </a:ext>
            </a:extLst>
          </p:cNvPr>
          <p:cNvPicPr>
            <a:picLocks noChangeAspect="1"/>
          </p:cNvPicPr>
          <p:nvPr/>
        </p:nvPicPr>
        <p:blipFill>
          <a:blip r:embed="rId4"/>
          <a:stretch>
            <a:fillRect/>
          </a:stretch>
        </p:blipFill>
        <p:spPr>
          <a:xfrm>
            <a:off x="160180" y="3847481"/>
            <a:ext cx="4104154" cy="2790648"/>
          </a:xfrm>
          <a:prstGeom prst="rect">
            <a:avLst/>
          </a:prstGeom>
          <a:ln>
            <a:solidFill>
              <a:schemeClr val="tx1"/>
            </a:solidFill>
          </a:ln>
        </p:spPr>
      </p:pic>
      <p:sp>
        <p:nvSpPr>
          <p:cNvPr id="3" name="Title 2">
            <a:extLst>
              <a:ext uri="{FF2B5EF4-FFF2-40B4-BE49-F238E27FC236}">
                <a16:creationId xmlns:a16="http://schemas.microsoft.com/office/drawing/2014/main" id="{E150A16C-1029-4874-9A85-F9704BA753CF}"/>
              </a:ext>
            </a:extLst>
          </p:cNvPr>
          <p:cNvSpPr>
            <a:spLocks noGrp="1"/>
          </p:cNvSpPr>
          <p:nvPr>
            <p:ph type="title"/>
          </p:nvPr>
        </p:nvSpPr>
        <p:spPr>
          <a:xfrm>
            <a:off x="5749865" y="1124992"/>
            <a:ext cx="3233955" cy="830995"/>
          </a:xfrm>
        </p:spPr>
        <p:txBody>
          <a:bodyPr>
            <a:normAutofit fontScale="90000"/>
          </a:bodyPr>
          <a:lstStyle/>
          <a:p>
            <a:r>
              <a:rPr lang="en-US" sz="4000" b="1" dirty="0"/>
              <a:t>Group 2B: </a:t>
            </a:r>
            <a:br>
              <a:rPr lang="en-US" sz="4000" b="1" dirty="0"/>
            </a:br>
            <a:r>
              <a:rPr lang="en-US" sz="2800" b="1" dirty="0"/>
              <a:t>Eastside Divided</a:t>
            </a:r>
          </a:p>
        </p:txBody>
      </p:sp>
      <p:grpSp>
        <p:nvGrpSpPr>
          <p:cNvPr id="2" name="Group 1">
            <a:extLst>
              <a:ext uri="{FF2B5EF4-FFF2-40B4-BE49-F238E27FC236}">
                <a16:creationId xmlns:a16="http://schemas.microsoft.com/office/drawing/2014/main" id="{4EF3B2C1-A35A-47EF-AD6F-EDE5E73C5FBC}"/>
              </a:ext>
            </a:extLst>
          </p:cNvPr>
          <p:cNvGrpSpPr/>
          <p:nvPr/>
        </p:nvGrpSpPr>
        <p:grpSpPr>
          <a:xfrm>
            <a:off x="4727197" y="3847481"/>
            <a:ext cx="4240705" cy="2790648"/>
            <a:chOff x="-795380" y="3640478"/>
            <a:chExt cx="4232440" cy="2797328"/>
          </a:xfrm>
        </p:grpSpPr>
        <p:pic>
          <p:nvPicPr>
            <p:cNvPr id="15" name="Picture 14">
              <a:extLst>
                <a:ext uri="{FF2B5EF4-FFF2-40B4-BE49-F238E27FC236}">
                  <a16:creationId xmlns:a16="http://schemas.microsoft.com/office/drawing/2014/main" id="{A4225730-8BD9-4DB8-BAD1-FF4D57C09011}"/>
                </a:ext>
              </a:extLst>
            </p:cNvPr>
            <p:cNvPicPr>
              <a:picLocks noChangeAspect="1"/>
            </p:cNvPicPr>
            <p:nvPr/>
          </p:nvPicPr>
          <p:blipFill>
            <a:blip r:embed="rId5"/>
            <a:stretch>
              <a:fillRect/>
            </a:stretch>
          </p:blipFill>
          <p:spPr>
            <a:xfrm>
              <a:off x="-795380" y="3640478"/>
              <a:ext cx="4232440" cy="2797328"/>
            </a:xfrm>
            <a:prstGeom prst="rect">
              <a:avLst/>
            </a:prstGeom>
            <a:ln>
              <a:solidFill>
                <a:schemeClr val="tx1"/>
              </a:solidFill>
            </a:ln>
          </p:spPr>
        </p:pic>
        <p:sp>
          <p:nvSpPr>
            <p:cNvPr id="17" name="TextBox 16">
              <a:extLst>
                <a:ext uri="{FF2B5EF4-FFF2-40B4-BE49-F238E27FC236}">
                  <a16:creationId xmlns:a16="http://schemas.microsoft.com/office/drawing/2014/main" id="{B04C7037-5424-4EFC-9717-06DA883E3893}"/>
                </a:ext>
              </a:extLst>
            </p:cNvPr>
            <p:cNvSpPr txBox="1"/>
            <p:nvPr/>
          </p:nvSpPr>
          <p:spPr>
            <a:xfrm>
              <a:off x="-795379" y="5825258"/>
              <a:ext cx="1906946" cy="462768"/>
            </a:xfrm>
            <a:prstGeom prst="rect">
              <a:avLst/>
            </a:prstGeom>
            <a:ln/>
          </p:spPr>
          <p:style>
            <a:lnRef idx="1">
              <a:schemeClr val="accent4"/>
            </a:lnRef>
            <a:fillRef idx="2">
              <a:schemeClr val="accent4"/>
            </a:fillRef>
            <a:effectRef idx="1">
              <a:schemeClr val="accent4"/>
            </a:effectRef>
            <a:fontRef idx="minor">
              <a:schemeClr val="dk1"/>
            </a:fontRef>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Garamond" panose="02020404030301010803" pitchFamily="18" charset="0"/>
                  <a:sym typeface="Tw Cen MT"/>
                </a:rPr>
                <a:t>Public 121</a:t>
              </a:r>
            </a:p>
          </p:txBody>
        </p:sp>
      </p:grpSp>
      <p:sp>
        <p:nvSpPr>
          <p:cNvPr id="23" name="TextBox 22">
            <a:extLst>
              <a:ext uri="{FF2B5EF4-FFF2-40B4-BE49-F238E27FC236}">
                <a16:creationId xmlns:a16="http://schemas.microsoft.com/office/drawing/2014/main" id="{75E01401-DD2A-4FF1-AC08-F2A15528ED0B}"/>
              </a:ext>
            </a:extLst>
          </p:cNvPr>
          <p:cNvSpPr txBox="1"/>
          <p:nvPr/>
        </p:nvSpPr>
        <p:spPr>
          <a:xfrm>
            <a:off x="160180" y="6092330"/>
            <a:ext cx="1929997" cy="461663"/>
          </a:xfrm>
          <a:prstGeom prst="rect">
            <a:avLst/>
          </a:prstGeom>
          <a:ln/>
        </p:spPr>
        <p:style>
          <a:lnRef idx="1">
            <a:schemeClr val="accent4"/>
          </a:lnRef>
          <a:fillRef idx="2">
            <a:schemeClr val="accent4"/>
          </a:fillRef>
          <a:effectRef idx="1">
            <a:schemeClr val="accent4"/>
          </a:effectRef>
          <a:fontRef idx="minor">
            <a:schemeClr val="dk1"/>
          </a:fontRef>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Garamond" panose="02020404030301010803" pitchFamily="18" charset="0"/>
                <a:sym typeface="Tw Cen MT"/>
              </a:rPr>
              <a:t>Public 108</a:t>
            </a:r>
          </a:p>
        </p:txBody>
      </p:sp>
      <p:sp>
        <p:nvSpPr>
          <p:cNvPr id="24" name="Slide Number Placeholder 5">
            <a:extLst>
              <a:ext uri="{FF2B5EF4-FFF2-40B4-BE49-F238E27FC236}">
                <a16:creationId xmlns:a16="http://schemas.microsoft.com/office/drawing/2014/main" id="{BCE06779-D2BD-484B-87E3-9A344B87DD0E}"/>
              </a:ext>
            </a:extLst>
          </p:cNvPr>
          <p:cNvSpPr txBox="1">
            <a:spLocks noGrp="1"/>
          </p:cNvSpPr>
          <p:nvPr>
            <p:ph type="sldNum" sz="quarter" idx="2"/>
          </p:nvPr>
        </p:nvSpPr>
        <p:spPr>
          <a:xfrm>
            <a:off x="8600536" y="6468188"/>
            <a:ext cx="533401" cy="2819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fontScale="92500" lnSpcReduction="10000"/>
          </a:bodyPr>
          <a:lstStyle/>
          <a:p>
            <a:pPr marL="0" marR="0" lvl="0" indent="0" algn="ct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400" b="1" i="0" u="none" strike="noStrike" kern="0" cap="none" spc="0" normalizeH="0" baseline="0" noProof="0">
                <a:ln>
                  <a:noFill/>
                </a:ln>
                <a:solidFill>
                  <a:srgbClr val="FFFFFF"/>
                </a:solidFill>
                <a:effectLst/>
                <a:uLnTx/>
                <a:uFillTx/>
                <a:latin typeface="Tw Cen MT"/>
                <a:sym typeface="Tw Cen MT"/>
              </a:rPr>
              <a:pPr marL="0" marR="0" lvl="0" indent="0" algn="ctr" defTabSz="914400" rtl="0" eaLnBrk="1" fontAlgn="auto" latinLnBrk="0" hangingPunct="0">
                <a:lnSpc>
                  <a:spcPct val="100000"/>
                </a:lnSpc>
                <a:spcBef>
                  <a:spcPts val="0"/>
                </a:spcBef>
                <a:spcAft>
                  <a:spcPts val="0"/>
                </a:spcAft>
                <a:buClrTx/>
                <a:buSzTx/>
                <a:buFontTx/>
                <a:buNone/>
                <a:tabLst/>
                <a:defRPr/>
              </a:pPr>
              <a:t>35</a:t>
            </a:fld>
            <a:endParaRPr kumimoji="0" sz="1400" b="1" i="0" u="none" strike="noStrike" kern="0" cap="none" spc="0" normalizeH="0" baseline="0" noProof="0" dirty="0">
              <a:ln>
                <a:noFill/>
              </a:ln>
              <a:solidFill>
                <a:srgbClr val="FFFFFF"/>
              </a:solidFill>
              <a:effectLst/>
              <a:uLnTx/>
              <a:uFillTx/>
              <a:latin typeface="Tw Cen MT"/>
              <a:sym typeface="Tw Cen MT"/>
            </a:endParaRPr>
          </a:p>
        </p:txBody>
      </p:sp>
      <p:sp>
        <p:nvSpPr>
          <p:cNvPr id="26" name="TextBox 25">
            <a:extLst>
              <a:ext uri="{FF2B5EF4-FFF2-40B4-BE49-F238E27FC236}">
                <a16:creationId xmlns:a16="http://schemas.microsoft.com/office/drawing/2014/main" id="{6C71E204-A876-4580-B9A1-69C9B67BBEB4}"/>
              </a:ext>
            </a:extLst>
          </p:cNvPr>
          <p:cNvSpPr txBox="1"/>
          <p:nvPr/>
        </p:nvSpPr>
        <p:spPr>
          <a:xfrm>
            <a:off x="160181" y="2779512"/>
            <a:ext cx="1929996" cy="461663"/>
          </a:xfrm>
          <a:prstGeom prst="rect">
            <a:avLst/>
          </a:prstGeom>
          <a:ln/>
        </p:spPr>
        <p:style>
          <a:lnRef idx="1">
            <a:schemeClr val="accent4"/>
          </a:lnRef>
          <a:fillRef idx="2">
            <a:schemeClr val="accent4"/>
          </a:fillRef>
          <a:effectRef idx="1">
            <a:schemeClr val="accent4"/>
          </a:effectRef>
          <a:fontRef idx="minor">
            <a:schemeClr val="dk1"/>
          </a:fontRef>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Garamond" panose="02020404030301010803" pitchFamily="18" charset="0"/>
                <a:sym typeface="Tw Cen MT"/>
              </a:rPr>
              <a:t>Public 103</a:t>
            </a:r>
          </a:p>
        </p:txBody>
      </p:sp>
    </p:spTree>
    <p:extLst>
      <p:ext uri="{BB962C8B-B14F-4D97-AF65-F5344CB8AC3E}">
        <p14:creationId xmlns:p14="http://schemas.microsoft.com/office/powerpoint/2010/main" val="2965374947"/>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9DC83FA4-6A12-4E8E-B1CA-128D5AADC02A}"/>
              </a:ext>
            </a:extLst>
          </p:cNvPr>
          <p:cNvPicPr>
            <a:picLocks noChangeAspect="1"/>
          </p:cNvPicPr>
          <p:nvPr/>
        </p:nvPicPr>
        <p:blipFill>
          <a:blip r:embed="rId3"/>
          <a:stretch>
            <a:fillRect/>
          </a:stretch>
        </p:blipFill>
        <p:spPr>
          <a:xfrm>
            <a:off x="134488" y="302348"/>
            <a:ext cx="4877779" cy="3126652"/>
          </a:xfrm>
          <a:prstGeom prst="rect">
            <a:avLst/>
          </a:prstGeom>
          <a:ln>
            <a:solidFill>
              <a:schemeClr val="tx1"/>
            </a:solidFill>
          </a:ln>
        </p:spPr>
      </p:pic>
      <p:sp>
        <p:nvSpPr>
          <p:cNvPr id="3" name="Title 2">
            <a:extLst>
              <a:ext uri="{FF2B5EF4-FFF2-40B4-BE49-F238E27FC236}">
                <a16:creationId xmlns:a16="http://schemas.microsoft.com/office/drawing/2014/main" id="{E150A16C-1029-4874-9A85-F9704BA753CF}"/>
              </a:ext>
            </a:extLst>
          </p:cNvPr>
          <p:cNvSpPr>
            <a:spLocks noGrp="1"/>
          </p:cNvSpPr>
          <p:nvPr>
            <p:ph type="title"/>
          </p:nvPr>
        </p:nvSpPr>
        <p:spPr>
          <a:xfrm>
            <a:off x="5190067" y="1865674"/>
            <a:ext cx="3819445" cy="830995"/>
          </a:xfrm>
        </p:spPr>
        <p:txBody>
          <a:bodyPr>
            <a:normAutofit fontScale="90000"/>
          </a:bodyPr>
          <a:lstStyle/>
          <a:p>
            <a:r>
              <a:rPr lang="en-US" sz="4000" b="1" dirty="0"/>
              <a:t>Group 2C: </a:t>
            </a:r>
            <a:br>
              <a:rPr lang="en-US" sz="4000" b="1" dirty="0"/>
            </a:br>
            <a:r>
              <a:rPr lang="en-US" sz="2800" b="1" dirty="0"/>
              <a:t>“Heart” Maps</a:t>
            </a:r>
          </a:p>
        </p:txBody>
      </p:sp>
      <p:pic>
        <p:nvPicPr>
          <p:cNvPr id="11" name="Picture 10" descr="Map&#10;&#10;Description automatically generated">
            <a:extLst>
              <a:ext uri="{FF2B5EF4-FFF2-40B4-BE49-F238E27FC236}">
                <a16:creationId xmlns:a16="http://schemas.microsoft.com/office/drawing/2014/main" id="{04743745-0754-4BB6-80B6-FCD79BD50F2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566" t="4507" r="2301" b="5422"/>
          <a:stretch/>
        </p:blipFill>
        <p:spPr>
          <a:xfrm>
            <a:off x="134488" y="3552475"/>
            <a:ext cx="4877778" cy="3197654"/>
          </a:xfrm>
          <a:prstGeom prst="rect">
            <a:avLst/>
          </a:prstGeom>
          <a:ln>
            <a:solidFill>
              <a:schemeClr val="tx1"/>
            </a:solidFill>
          </a:ln>
        </p:spPr>
      </p:pic>
      <p:sp>
        <p:nvSpPr>
          <p:cNvPr id="13" name="TextBox 12">
            <a:extLst>
              <a:ext uri="{FF2B5EF4-FFF2-40B4-BE49-F238E27FC236}">
                <a16:creationId xmlns:a16="http://schemas.microsoft.com/office/drawing/2014/main" id="{516B40F5-900F-4458-ACAF-F4F585E4AF76}"/>
              </a:ext>
            </a:extLst>
          </p:cNvPr>
          <p:cNvSpPr txBox="1"/>
          <p:nvPr/>
        </p:nvSpPr>
        <p:spPr>
          <a:xfrm>
            <a:off x="134488" y="5923465"/>
            <a:ext cx="2356163" cy="461663"/>
          </a:xfrm>
          <a:prstGeom prst="rect">
            <a:avLst/>
          </a:prstGeom>
          <a:ln/>
        </p:spPr>
        <p:style>
          <a:lnRef idx="1">
            <a:schemeClr val="accent4"/>
          </a:lnRef>
          <a:fillRef idx="2">
            <a:schemeClr val="accent4"/>
          </a:fillRef>
          <a:effectRef idx="1">
            <a:schemeClr val="accent4"/>
          </a:effectRef>
          <a:fontRef idx="minor">
            <a:schemeClr val="dk1"/>
          </a:fontRef>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Garamond" panose="02020404030301010803" pitchFamily="18" charset="0"/>
                <a:sym typeface="Tw Cen MT"/>
              </a:rPr>
              <a:t>Public 111</a:t>
            </a:r>
          </a:p>
        </p:txBody>
      </p:sp>
      <p:sp>
        <p:nvSpPr>
          <p:cNvPr id="18" name="TextBox 17">
            <a:extLst>
              <a:ext uri="{FF2B5EF4-FFF2-40B4-BE49-F238E27FC236}">
                <a16:creationId xmlns:a16="http://schemas.microsoft.com/office/drawing/2014/main" id="{257EBB0C-A7D0-4D73-9E71-1A5F3742793B}"/>
              </a:ext>
            </a:extLst>
          </p:cNvPr>
          <p:cNvSpPr txBox="1"/>
          <p:nvPr/>
        </p:nvSpPr>
        <p:spPr>
          <a:xfrm>
            <a:off x="822222" y="107871"/>
            <a:ext cx="2356163" cy="461663"/>
          </a:xfrm>
          <a:prstGeom prst="rect">
            <a:avLst/>
          </a:prstGeom>
          <a:ln/>
        </p:spPr>
        <p:style>
          <a:lnRef idx="1">
            <a:schemeClr val="accent4"/>
          </a:lnRef>
          <a:fillRef idx="2">
            <a:schemeClr val="accent4"/>
          </a:fillRef>
          <a:effectRef idx="1">
            <a:schemeClr val="accent4"/>
          </a:effectRef>
          <a:fontRef idx="minor">
            <a:schemeClr val="dk1"/>
          </a:fontRef>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Garamond" panose="02020404030301010803" pitchFamily="18" charset="0"/>
                <a:sym typeface="Tw Cen MT"/>
              </a:rPr>
              <a:t>Public 124</a:t>
            </a:r>
          </a:p>
        </p:txBody>
      </p:sp>
      <p:sp>
        <p:nvSpPr>
          <p:cNvPr id="20" name="Slide Number Placeholder 5">
            <a:extLst>
              <a:ext uri="{FF2B5EF4-FFF2-40B4-BE49-F238E27FC236}">
                <a16:creationId xmlns:a16="http://schemas.microsoft.com/office/drawing/2014/main" id="{85B3F76F-840E-4E43-AB9B-E2EA5FDE38E4}"/>
              </a:ext>
            </a:extLst>
          </p:cNvPr>
          <p:cNvSpPr txBox="1">
            <a:spLocks noGrp="1"/>
          </p:cNvSpPr>
          <p:nvPr>
            <p:ph type="sldNum" sz="quarter" idx="2"/>
          </p:nvPr>
        </p:nvSpPr>
        <p:spPr>
          <a:xfrm>
            <a:off x="8600536" y="6468188"/>
            <a:ext cx="533401" cy="2819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fontScale="92500" lnSpcReduction="10000"/>
          </a:bodyPr>
          <a:lstStyle/>
          <a:p>
            <a:pPr marL="0" marR="0" lvl="0" indent="0" algn="ct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400" b="1" i="0" u="none" strike="noStrike" kern="0" cap="none" spc="0" normalizeH="0" baseline="0" noProof="0">
                <a:ln>
                  <a:noFill/>
                </a:ln>
                <a:solidFill>
                  <a:srgbClr val="FFFFFF"/>
                </a:solidFill>
                <a:effectLst/>
                <a:uLnTx/>
                <a:uFillTx/>
                <a:latin typeface="Tw Cen MT"/>
                <a:sym typeface="Tw Cen MT"/>
              </a:rPr>
              <a:pPr marL="0" marR="0" lvl="0" indent="0" algn="ctr" defTabSz="914400" rtl="0" eaLnBrk="1" fontAlgn="auto" latinLnBrk="0" hangingPunct="0">
                <a:lnSpc>
                  <a:spcPct val="100000"/>
                </a:lnSpc>
                <a:spcBef>
                  <a:spcPts val="0"/>
                </a:spcBef>
                <a:spcAft>
                  <a:spcPts val="0"/>
                </a:spcAft>
                <a:buClrTx/>
                <a:buSzTx/>
                <a:buFontTx/>
                <a:buNone/>
                <a:tabLst/>
                <a:defRPr/>
              </a:pPr>
              <a:t>36</a:t>
            </a:fld>
            <a:endParaRPr kumimoji="0" sz="1400" b="1" i="0" u="none" strike="noStrike" kern="0" cap="none" spc="0" normalizeH="0" baseline="0" noProof="0" dirty="0">
              <a:ln>
                <a:noFill/>
              </a:ln>
              <a:solidFill>
                <a:srgbClr val="FFFFFF"/>
              </a:solidFill>
              <a:effectLst/>
              <a:uLnTx/>
              <a:uFillTx/>
              <a:latin typeface="Tw Cen MT"/>
              <a:sym typeface="Tw Cen MT"/>
            </a:endParaRPr>
          </a:p>
        </p:txBody>
      </p:sp>
    </p:spTree>
    <p:extLst>
      <p:ext uri="{BB962C8B-B14F-4D97-AF65-F5344CB8AC3E}">
        <p14:creationId xmlns:p14="http://schemas.microsoft.com/office/powerpoint/2010/main" val="3591371619"/>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75B436F5-2AE8-4C7F-9D68-1B759ACD26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760" b="17286"/>
          <a:stretch/>
        </p:blipFill>
        <p:spPr>
          <a:xfrm>
            <a:off x="5034499" y="4070058"/>
            <a:ext cx="3947594" cy="2680071"/>
          </a:xfrm>
          <a:prstGeom prst="rect">
            <a:avLst/>
          </a:prstGeom>
          <a:ln>
            <a:solidFill>
              <a:schemeClr val="tx1"/>
            </a:solidFill>
          </a:ln>
        </p:spPr>
      </p:pic>
      <p:sp>
        <p:nvSpPr>
          <p:cNvPr id="3" name="Title 2">
            <a:extLst>
              <a:ext uri="{FF2B5EF4-FFF2-40B4-BE49-F238E27FC236}">
                <a16:creationId xmlns:a16="http://schemas.microsoft.com/office/drawing/2014/main" id="{E150A16C-1029-4874-9A85-F9704BA753CF}"/>
              </a:ext>
            </a:extLst>
          </p:cNvPr>
          <p:cNvSpPr>
            <a:spLocks noGrp="1"/>
          </p:cNvSpPr>
          <p:nvPr>
            <p:ph type="title"/>
          </p:nvPr>
        </p:nvSpPr>
        <p:spPr>
          <a:xfrm>
            <a:off x="1" y="1"/>
            <a:ext cx="9133936" cy="699668"/>
          </a:xfrm>
        </p:spPr>
        <p:txBody>
          <a:bodyPr>
            <a:normAutofit/>
          </a:bodyPr>
          <a:lstStyle/>
          <a:p>
            <a:r>
              <a:rPr lang="en-US" sz="3200" b="1" dirty="0"/>
              <a:t>Group 3: Minimal COI Divisions</a:t>
            </a:r>
          </a:p>
        </p:txBody>
      </p:sp>
      <p:sp>
        <p:nvSpPr>
          <p:cNvPr id="5" name="TextBox 4">
            <a:extLst>
              <a:ext uri="{FF2B5EF4-FFF2-40B4-BE49-F238E27FC236}">
                <a16:creationId xmlns:a16="http://schemas.microsoft.com/office/drawing/2014/main" id="{25369104-CBAB-4669-9CA2-CD5136208BAD}"/>
              </a:ext>
            </a:extLst>
          </p:cNvPr>
          <p:cNvSpPr txBox="1"/>
          <p:nvPr/>
        </p:nvSpPr>
        <p:spPr>
          <a:xfrm>
            <a:off x="5034499" y="6019007"/>
            <a:ext cx="1467962" cy="400108"/>
          </a:xfrm>
          <a:prstGeom prst="rect">
            <a:avLst/>
          </a:prstGeom>
          <a:ln/>
        </p:spPr>
        <p:style>
          <a:lnRef idx="1">
            <a:schemeClr val="accent4"/>
          </a:lnRef>
          <a:fillRef idx="2">
            <a:schemeClr val="accent4"/>
          </a:fillRef>
          <a:effectRef idx="1">
            <a:schemeClr val="accent4"/>
          </a:effectRef>
          <a:fontRef idx="minor">
            <a:schemeClr val="dk1"/>
          </a:fontRef>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Garamond" panose="02020404030301010803" pitchFamily="18" charset="0"/>
                <a:sym typeface="Tw Cen MT"/>
              </a:rPr>
              <a:t>NDC Green</a:t>
            </a:r>
          </a:p>
        </p:txBody>
      </p:sp>
      <p:grpSp>
        <p:nvGrpSpPr>
          <p:cNvPr id="23" name="Group 22">
            <a:extLst>
              <a:ext uri="{FF2B5EF4-FFF2-40B4-BE49-F238E27FC236}">
                <a16:creationId xmlns:a16="http://schemas.microsoft.com/office/drawing/2014/main" id="{A6CD7339-46DB-4D86-8B7C-F6E77AF9C465}"/>
              </a:ext>
            </a:extLst>
          </p:cNvPr>
          <p:cNvGrpSpPr/>
          <p:nvPr/>
        </p:nvGrpSpPr>
        <p:grpSpPr>
          <a:xfrm>
            <a:off x="5120651" y="672831"/>
            <a:ext cx="3861442" cy="2565480"/>
            <a:chOff x="150271" y="4617054"/>
            <a:chExt cx="3277550" cy="2121236"/>
          </a:xfrm>
        </p:grpSpPr>
        <p:pic>
          <p:nvPicPr>
            <p:cNvPr id="12" name="Picture 11" descr="Map&#10;&#10;Description automatically generated">
              <a:extLst>
                <a:ext uri="{FF2B5EF4-FFF2-40B4-BE49-F238E27FC236}">
                  <a16:creationId xmlns:a16="http://schemas.microsoft.com/office/drawing/2014/main" id="{F64F1C52-5B2C-4228-9596-55C5A51593A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459" t="14726" r="2636" b="1574"/>
            <a:stretch/>
          </p:blipFill>
          <p:spPr>
            <a:xfrm>
              <a:off x="150271" y="4617054"/>
              <a:ext cx="3277550" cy="2121236"/>
            </a:xfrm>
            <a:prstGeom prst="rect">
              <a:avLst/>
            </a:prstGeom>
            <a:ln>
              <a:solidFill>
                <a:schemeClr val="tx1"/>
              </a:solidFill>
            </a:ln>
          </p:spPr>
        </p:pic>
        <p:sp>
          <p:nvSpPr>
            <p:cNvPr id="13" name="TextBox 12">
              <a:extLst>
                <a:ext uri="{FF2B5EF4-FFF2-40B4-BE49-F238E27FC236}">
                  <a16:creationId xmlns:a16="http://schemas.microsoft.com/office/drawing/2014/main" id="{272FB796-8449-404A-A21C-3DF50C067588}"/>
                </a:ext>
              </a:extLst>
            </p:cNvPr>
            <p:cNvSpPr txBox="1"/>
            <p:nvPr/>
          </p:nvSpPr>
          <p:spPr>
            <a:xfrm>
              <a:off x="150271" y="6054689"/>
              <a:ext cx="1008136" cy="327591"/>
            </a:xfrm>
            <a:prstGeom prst="rect">
              <a:avLst/>
            </a:prstGeom>
            <a:ln/>
          </p:spPr>
          <p:style>
            <a:lnRef idx="1">
              <a:schemeClr val="accent4"/>
            </a:lnRef>
            <a:fillRef idx="2">
              <a:schemeClr val="accent4"/>
            </a:fillRef>
            <a:effectRef idx="1">
              <a:schemeClr val="accent4"/>
            </a:effectRef>
            <a:fontRef idx="minor">
              <a:schemeClr val="dk1"/>
            </a:fontRef>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Garamond" panose="02020404030301010803" pitchFamily="18" charset="0"/>
                  <a:sym typeface="Tw Cen MT"/>
                </a:rPr>
                <a:t>Public 104</a:t>
              </a:r>
            </a:p>
          </p:txBody>
        </p:sp>
      </p:grpSp>
      <p:sp>
        <p:nvSpPr>
          <p:cNvPr id="22" name="Slide Number Placeholder 5">
            <a:extLst>
              <a:ext uri="{FF2B5EF4-FFF2-40B4-BE49-F238E27FC236}">
                <a16:creationId xmlns:a16="http://schemas.microsoft.com/office/drawing/2014/main" id="{DE3482B1-53C0-415F-B171-F2B0AE1A3D74}"/>
              </a:ext>
            </a:extLst>
          </p:cNvPr>
          <p:cNvSpPr txBox="1">
            <a:spLocks noGrp="1"/>
          </p:cNvSpPr>
          <p:nvPr>
            <p:ph type="sldNum" sz="quarter" idx="2"/>
          </p:nvPr>
        </p:nvSpPr>
        <p:spPr>
          <a:xfrm>
            <a:off x="8600536" y="6468188"/>
            <a:ext cx="533401" cy="2819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fontScale="92500" lnSpcReduction="10000"/>
          </a:bodyPr>
          <a:lstStyle/>
          <a:p>
            <a:pPr marL="0" marR="0" lvl="0" indent="0" algn="ct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400" b="1" i="0" u="none" strike="noStrike" kern="0" cap="none" spc="0" normalizeH="0" baseline="0" noProof="0">
                <a:ln>
                  <a:noFill/>
                </a:ln>
                <a:solidFill>
                  <a:srgbClr val="FFFFFF"/>
                </a:solidFill>
                <a:effectLst/>
                <a:uLnTx/>
                <a:uFillTx/>
                <a:latin typeface="Tw Cen MT"/>
                <a:sym typeface="Tw Cen MT"/>
              </a:rPr>
              <a:pPr marL="0" marR="0" lvl="0" indent="0" algn="ctr" defTabSz="914400" rtl="0" eaLnBrk="1" fontAlgn="auto" latinLnBrk="0" hangingPunct="0">
                <a:lnSpc>
                  <a:spcPct val="100000"/>
                </a:lnSpc>
                <a:spcBef>
                  <a:spcPts val="0"/>
                </a:spcBef>
                <a:spcAft>
                  <a:spcPts val="0"/>
                </a:spcAft>
                <a:buClrTx/>
                <a:buSzTx/>
                <a:buFontTx/>
                <a:buNone/>
                <a:tabLst/>
                <a:defRPr/>
              </a:pPr>
              <a:t>37</a:t>
            </a:fld>
            <a:endParaRPr kumimoji="0" sz="1400" b="1" i="0" u="none" strike="noStrike" kern="0" cap="none" spc="0" normalizeH="0" baseline="0" noProof="0" dirty="0">
              <a:ln>
                <a:noFill/>
              </a:ln>
              <a:solidFill>
                <a:srgbClr val="FFFFFF"/>
              </a:solidFill>
              <a:effectLst/>
              <a:uLnTx/>
              <a:uFillTx/>
              <a:latin typeface="Tw Cen MT"/>
              <a:sym typeface="Tw Cen MT"/>
            </a:endParaRPr>
          </a:p>
        </p:txBody>
      </p:sp>
      <p:grpSp>
        <p:nvGrpSpPr>
          <p:cNvPr id="26" name="Group 25">
            <a:extLst>
              <a:ext uri="{FF2B5EF4-FFF2-40B4-BE49-F238E27FC236}">
                <a16:creationId xmlns:a16="http://schemas.microsoft.com/office/drawing/2014/main" id="{B03116F1-C6CD-46D9-A8C8-70862C5177F5}"/>
              </a:ext>
            </a:extLst>
          </p:cNvPr>
          <p:cNvGrpSpPr/>
          <p:nvPr/>
        </p:nvGrpSpPr>
        <p:grpSpPr>
          <a:xfrm>
            <a:off x="157688" y="668400"/>
            <a:ext cx="3756318" cy="2565480"/>
            <a:chOff x="150270" y="119710"/>
            <a:chExt cx="3277551" cy="2190443"/>
          </a:xfrm>
        </p:grpSpPr>
        <p:pic>
          <p:nvPicPr>
            <p:cNvPr id="10" name="Picture 9" descr="Diagram, map&#10;&#10;Description automatically generated">
              <a:extLst>
                <a:ext uri="{FF2B5EF4-FFF2-40B4-BE49-F238E27FC236}">
                  <a16:creationId xmlns:a16="http://schemas.microsoft.com/office/drawing/2014/main" id="{A785750A-75AC-4C98-AC04-603E417CB91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546" t="13595" r="2708" b="3835"/>
            <a:stretch/>
          </p:blipFill>
          <p:spPr>
            <a:xfrm>
              <a:off x="150270" y="119710"/>
              <a:ext cx="3277551" cy="2190443"/>
            </a:xfrm>
            <a:prstGeom prst="rect">
              <a:avLst/>
            </a:prstGeom>
            <a:ln>
              <a:solidFill>
                <a:schemeClr val="tx1"/>
              </a:solidFill>
            </a:ln>
          </p:spPr>
        </p:pic>
        <p:sp>
          <p:nvSpPr>
            <p:cNvPr id="11" name="TextBox 10">
              <a:extLst>
                <a:ext uri="{FF2B5EF4-FFF2-40B4-BE49-F238E27FC236}">
                  <a16:creationId xmlns:a16="http://schemas.microsoft.com/office/drawing/2014/main" id="{13957105-C0B7-4B72-B237-462643379655}"/>
                </a:ext>
              </a:extLst>
            </p:cNvPr>
            <p:cNvSpPr txBox="1"/>
            <p:nvPr/>
          </p:nvSpPr>
          <p:spPr>
            <a:xfrm>
              <a:off x="150270" y="1630947"/>
              <a:ext cx="1158523" cy="341618"/>
            </a:xfrm>
            <a:prstGeom prst="rect">
              <a:avLst/>
            </a:prstGeom>
            <a:ln/>
          </p:spPr>
          <p:style>
            <a:lnRef idx="1">
              <a:schemeClr val="accent4"/>
            </a:lnRef>
            <a:fillRef idx="2">
              <a:schemeClr val="accent4"/>
            </a:fillRef>
            <a:effectRef idx="1">
              <a:schemeClr val="accent4"/>
            </a:effectRef>
            <a:fontRef idx="minor">
              <a:schemeClr val="dk1"/>
            </a:fontRef>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Garamond" panose="02020404030301010803" pitchFamily="18" charset="0"/>
                  <a:sym typeface="Tw Cen MT"/>
                </a:rPr>
                <a:t>Public 102</a:t>
              </a:r>
            </a:p>
          </p:txBody>
        </p:sp>
      </p:grpSp>
      <p:grpSp>
        <p:nvGrpSpPr>
          <p:cNvPr id="25" name="Group 24">
            <a:extLst>
              <a:ext uri="{FF2B5EF4-FFF2-40B4-BE49-F238E27FC236}">
                <a16:creationId xmlns:a16="http://schemas.microsoft.com/office/drawing/2014/main" id="{86B2A60F-E6B5-4A8C-A605-45D71449628A}"/>
              </a:ext>
            </a:extLst>
          </p:cNvPr>
          <p:cNvGrpSpPr/>
          <p:nvPr/>
        </p:nvGrpSpPr>
        <p:grpSpPr>
          <a:xfrm>
            <a:off x="980770" y="3011831"/>
            <a:ext cx="4878163" cy="2298966"/>
            <a:chOff x="5043612" y="2503743"/>
            <a:chExt cx="3993909" cy="1990812"/>
          </a:xfrm>
        </p:grpSpPr>
        <p:pic>
          <p:nvPicPr>
            <p:cNvPr id="19" name="Picture 18">
              <a:extLst>
                <a:ext uri="{FF2B5EF4-FFF2-40B4-BE49-F238E27FC236}">
                  <a16:creationId xmlns:a16="http://schemas.microsoft.com/office/drawing/2014/main" id="{FC1B04AE-C08D-4814-99BE-1B6F260E66DA}"/>
                </a:ext>
              </a:extLst>
            </p:cNvPr>
            <p:cNvPicPr>
              <a:picLocks noChangeAspect="1"/>
            </p:cNvPicPr>
            <p:nvPr/>
          </p:nvPicPr>
          <p:blipFill rotWithShape="1">
            <a:blip r:embed="rId6"/>
            <a:srcRect t="8492"/>
            <a:stretch/>
          </p:blipFill>
          <p:spPr>
            <a:xfrm>
              <a:off x="5905642" y="2503743"/>
              <a:ext cx="3131879" cy="1990812"/>
            </a:xfrm>
            <a:prstGeom prst="rect">
              <a:avLst/>
            </a:prstGeom>
            <a:ln>
              <a:solidFill>
                <a:schemeClr val="tx1"/>
              </a:solidFill>
            </a:ln>
          </p:spPr>
        </p:pic>
        <p:sp>
          <p:nvSpPr>
            <p:cNvPr id="21" name="TextBox 20">
              <a:extLst>
                <a:ext uri="{FF2B5EF4-FFF2-40B4-BE49-F238E27FC236}">
                  <a16:creationId xmlns:a16="http://schemas.microsoft.com/office/drawing/2014/main" id="{0A7BA964-A963-41D0-9977-05595C7B9400}"/>
                </a:ext>
              </a:extLst>
            </p:cNvPr>
            <p:cNvSpPr txBox="1"/>
            <p:nvPr/>
          </p:nvSpPr>
          <p:spPr>
            <a:xfrm>
              <a:off x="5043612" y="3045765"/>
              <a:ext cx="1243201" cy="354151"/>
            </a:xfrm>
            <a:prstGeom prst="rect">
              <a:avLst/>
            </a:prstGeom>
            <a:ln/>
          </p:spPr>
          <p:style>
            <a:lnRef idx="1">
              <a:schemeClr val="accent4"/>
            </a:lnRef>
            <a:fillRef idx="2">
              <a:schemeClr val="accent4"/>
            </a:fillRef>
            <a:effectRef idx="1">
              <a:schemeClr val="accent4"/>
            </a:effectRef>
            <a:fontRef idx="minor">
              <a:schemeClr val="dk1"/>
            </a:fontRef>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Garamond" panose="02020404030301010803" pitchFamily="18" charset="0"/>
                  <a:sym typeface="Tw Cen MT"/>
                </a:rPr>
                <a:t>Public 129</a:t>
              </a:r>
            </a:p>
          </p:txBody>
        </p:sp>
      </p:grpSp>
      <p:grpSp>
        <p:nvGrpSpPr>
          <p:cNvPr id="24" name="Group 23">
            <a:extLst>
              <a:ext uri="{FF2B5EF4-FFF2-40B4-BE49-F238E27FC236}">
                <a16:creationId xmlns:a16="http://schemas.microsoft.com/office/drawing/2014/main" id="{2068BBCE-B045-4EFF-907D-8F02F5E82FAE}"/>
              </a:ext>
            </a:extLst>
          </p:cNvPr>
          <p:cNvGrpSpPr/>
          <p:nvPr/>
        </p:nvGrpSpPr>
        <p:grpSpPr>
          <a:xfrm>
            <a:off x="157688" y="4385733"/>
            <a:ext cx="3512070" cy="2364396"/>
            <a:chOff x="5886992" y="91018"/>
            <a:chExt cx="3131879" cy="2144373"/>
          </a:xfrm>
        </p:grpSpPr>
        <p:pic>
          <p:nvPicPr>
            <p:cNvPr id="14" name="Picture 13" descr="Diagram, map&#10;&#10;Description automatically generated">
              <a:extLst>
                <a:ext uri="{FF2B5EF4-FFF2-40B4-BE49-F238E27FC236}">
                  <a16:creationId xmlns:a16="http://schemas.microsoft.com/office/drawing/2014/main" id="{404CB601-BA2F-4462-97C8-2EFC7AF171A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86992" y="91018"/>
              <a:ext cx="3131879" cy="2144373"/>
            </a:xfrm>
            <a:prstGeom prst="rect">
              <a:avLst/>
            </a:prstGeom>
            <a:ln>
              <a:solidFill>
                <a:schemeClr val="tx1"/>
              </a:solidFill>
            </a:ln>
          </p:spPr>
        </p:pic>
        <p:sp>
          <p:nvSpPr>
            <p:cNvPr id="20" name="TextBox 19">
              <a:extLst>
                <a:ext uri="{FF2B5EF4-FFF2-40B4-BE49-F238E27FC236}">
                  <a16:creationId xmlns:a16="http://schemas.microsoft.com/office/drawing/2014/main" id="{2868E171-66D7-4C2E-864C-17D34F801F63}"/>
                </a:ext>
              </a:extLst>
            </p:cNvPr>
            <p:cNvSpPr txBox="1"/>
            <p:nvPr/>
          </p:nvSpPr>
          <p:spPr>
            <a:xfrm>
              <a:off x="5886992" y="1572305"/>
              <a:ext cx="1467962" cy="400108"/>
            </a:xfrm>
            <a:prstGeom prst="rect">
              <a:avLst/>
            </a:prstGeom>
            <a:ln/>
          </p:spPr>
          <p:style>
            <a:lnRef idx="1">
              <a:schemeClr val="accent4"/>
            </a:lnRef>
            <a:fillRef idx="2">
              <a:schemeClr val="accent4"/>
            </a:fillRef>
            <a:effectRef idx="1">
              <a:schemeClr val="accent4"/>
            </a:effectRef>
            <a:fontRef idx="minor">
              <a:schemeClr val="dk1"/>
            </a:fontRef>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Garamond" panose="02020404030301010803" pitchFamily="18" charset="0"/>
                  <a:sym typeface="Tw Cen MT"/>
                </a:rPr>
                <a:t>Public 109</a:t>
              </a:r>
            </a:p>
          </p:txBody>
        </p:sp>
      </p:grpSp>
    </p:spTree>
    <p:extLst>
      <p:ext uri="{BB962C8B-B14F-4D97-AF65-F5344CB8AC3E}">
        <p14:creationId xmlns:p14="http://schemas.microsoft.com/office/powerpoint/2010/main" val="998534118"/>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Slide Number Placeholder 5"/>
          <p:cNvSpPr txBox="1">
            <a:spLocks noGrp="1"/>
          </p:cNvSpPr>
          <p:nvPr>
            <p:ph type="sldNum" sz="quarter" idx="2"/>
          </p:nvPr>
        </p:nvSpPr>
        <p:spPr>
          <a:xfrm>
            <a:off x="8600536" y="6468188"/>
            <a:ext cx="533401" cy="2819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fontScale="92500" lnSpcReduction="10000"/>
          </a:bodyPr>
          <a:lstStyle/>
          <a:p>
            <a:fld id="{86CB4B4D-7CA3-9044-876B-883B54F8677D}" type="slidenum">
              <a:rPr/>
              <a:t>38</a:t>
            </a:fld>
            <a:endParaRPr/>
          </a:p>
        </p:txBody>
      </p:sp>
      <p:sp>
        <p:nvSpPr>
          <p:cNvPr id="10" name="Content Placeholder 2">
            <a:extLst>
              <a:ext uri="{FF2B5EF4-FFF2-40B4-BE49-F238E27FC236}">
                <a16:creationId xmlns:a16="http://schemas.microsoft.com/office/drawing/2014/main" id="{3FBDBAAD-C5E4-426E-B8F0-7333F86C58FF}"/>
              </a:ext>
            </a:extLst>
          </p:cNvPr>
          <p:cNvSpPr txBox="1">
            <a:spLocks/>
          </p:cNvSpPr>
          <p:nvPr/>
        </p:nvSpPr>
        <p:spPr>
          <a:xfrm>
            <a:off x="4261222" y="957154"/>
            <a:ext cx="4577978" cy="1460063"/>
          </a:xfrm>
          <a:prstGeom prst="rect">
            <a:avLst/>
          </a:prstGeom>
        </p:spPr>
        <p:txBody>
          <a:bodyPr/>
          <a:lstStyle>
            <a:lvl1pPr marL="320040" marR="0" indent="-320040" algn="l" defTabSz="914400" rtl="0" latinLnBrk="0">
              <a:lnSpc>
                <a:spcPct val="100000"/>
              </a:lnSpc>
              <a:spcBef>
                <a:spcPts val="700"/>
              </a:spcBef>
              <a:spcAft>
                <a:spcPts val="0"/>
              </a:spcAft>
              <a:buClr>
                <a:schemeClr val="accent2"/>
              </a:buClr>
              <a:buSzPct val="60000"/>
              <a:buFontTx/>
              <a:buChar char="◻"/>
              <a:tabLst/>
              <a:defRPr sz="2900" b="0" i="0" u="none" strike="noStrike" cap="none" spc="0" baseline="0">
                <a:solidFill>
                  <a:srgbClr val="000000"/>
                </a:solidFill>
                <a:uFillTx/>
                <a:latin typeface="Garamond"/>
                <a:ea typeface="Garamond"/>
                <a:cs typeface="Garamond"/>
                <a:sym typeface="Garamond"/>
              </a:defRPr>
            </a:lvl1pPr>
            <a:lvl2pPr marL="671732" marR="0" indent="-305972" algn="l" defTabSz="914400" rtl="0" latinLnBrk="0">
              <a:lnSpc>
                <a:spcPct val="100000"/>
              </a:lnSpc>
              <a:spcBef>
                <a:spcPts val="700"/>
              </a:spcBef>
              <a:spcAft>
                <a:spcPts val="0"/>
              </a:spcAft>
              <a:buClr>
                <a:schemeClr val="accent2"/>
              </a:buClr>
              <a:buSzPct val="70000"/>
              <a:buFontTx/>
              <a:buChar char=""/>
              <a:tabLst/>
              <a:defRPr sz="2900" b="0" i="0" u="none" strike="noStrike" cap="none" spc="0" baseline="0">
                <a:solidFill>
                  <a:srgbClr val="000000"/>
                </a:solidFill>
                <a:uFillTx/>
                <a:latin typeface="Garamond"/>
                <a:ea typeface="Garamond"/>
                <a:cs typeface="Garamond"/>
                <a:sym typeface="Garamond"/>
              </a:defRPr>
            </a:lvl2pPr>
            <a:lvl3pPr marL="974034" marR="0" indent="-288234" algn="l" defTabSz="914400" rtl="0" latinLnBrk="0">
              <a:lnSpc>
                <a:spcPct val="100000"/>
              </a:lnSpc>
              <a:spcBef>
                <a:spcPts val="700"/>
              </a:spcBef>
              <a:spcAft>
                <a:spcPts val="0"/>
              </a:spcAft>
              <a:buClr>
                <a:schemeClr val="accent2"/>
              </a:buClr>
              <a:buSzPct val="75000"/>
              <a:buFontTx/>
              <a:buChar char="■"/>
              <a:tabLst/>
              <a:defRPr sz="2900" b="0" i="0" u="none" strike="noStrike" cap="none" spc="0" baseline="0">
                <a:solidFill>
                  <a:srgbClr val="000000"/>
                </a:solidFill>
                <a:uFillTx/>
                <a:latin typeface="Garamond"/>
                <a:ea typeface="Garamond"/>
                <a:cs typeface="Garamond"/>
                <a:sym typeface="Garamond"/>
              </a:defRPr>
            </a:lvl3pPr>
            <a:lvl4pPr marL="1474469" marR="0" indent="-331469" algn="l" defTabSz="914400" rtl="0" latinLnBrk="0">
              <a:lnSpc>
                <a:spcPct val="100000"/>
              </a:lnSpc>
              <a:spcBef>
                <a:spcPts val="700"/>
              </a:spcBef>
              <a:spcAft>
                <a:spcPts val="0"/>
              </a:spcAft>
              <a:buClr>
                <a:schemeClr val="accent2"/>
              </a:buClr>
              <a:buSzPct val="75000"/>
              <a:buFontTx/>
              <a:buChar char="■"/>
              <a:tabLst/>
              <a:defRPr sz="2900" b="0" i="0" u="none" strike="noStrike" cap="none" spc="0" baseline="0">
                <a:solidFill>
                  <a:srgbClr val="000000"/>
                </a:solidFill>
                <a:uFillTx/>
                <a:latin typeface="Garamond"/>
                <a:ea typeface="Garamond"/>
                <a:cs typeface="Garamond"/>
                <a:sym typeface="Garamond"/>
              </a:defRPr>
            </a:lvl4pPr>
            <a:lvl5pPr marL="1931670" marR="0" indent="-331470" algn="l" defTabSz="914400" rtl="0" latinLnBrk="0">
              <a:lnSpc>
                <a:spcPct val="100000"/>
              </a:lnSpc>
              <a:spcBef>
                <a:spcPts val="700"/>
              </a:spcBef>
              <a:spcAft>
                <a:spcPts val="0"/>
              </a:spcAft>
              <a:buClr>
                <a:schemeClr val="accent2"/>
              </a:buClr>
              <a:buSzPct val="65000"/>
              <a:buFontTx/>
              <a:buChar char="■"/>
              <a:tabLst/>
              <a:defRPr sz="2900" b="0" i="0" u="none" strike="noStrike" cap="none" spc="0" baseline="0">
                <a:solidFill>
                  <a:srgbClr val="000000"/>
                </a:solidFill>
                <a:uFillTx/>
                <a:latin typeface="Garamond"/>
                <a:ea typeface="Garamond"/>
                <a:cs typeface="Garamond"/>
                <a:sym typeface="Garamond"/>
              </a:defRPr>
            </a:lvl5pPr>
            <a:lvl6pPr marL="2242820" marR="0" indent="-368300" algn="l" defTabSz="914400" rtl="0" latinLnBrk="0">
              <a:lnSpc>
                <a:spcPct val="100000"/>
              </a:lnSpc>
              <a:spcBef>
                <a:spcPts val="700"/>
              </a:spcBef>
              <a:spcAft>
                <a:spcPts val="0"/>
              </a:spcAft>
              <a:buClr>
                <a:schemeClr val="accent2"/>
              </a:buClr>
              <a:buSzPct val="100000"/>
              <a:buFontTx/>
              <a:buChar char="▪"/>
              <a:tabLst/>
              <a:defRPr sz="2900" b="0" i="0" u="none" strike="noStrike" cap="none" spc="0" baseline="0">
                <a:solidFill>
                  <a:srgbClr val="000000"/>
                </a:solidFill>
                <a:uFillTx/>
                <a:latin typeface="Garamond"/>
                <a:ea typeface="Garamond"/>
                <a:cs typeface="Garamond"/>
                <a:sym typeface="Garamond"/>
              </a:defRPr>
            </a:lvl6pPr>
            <a:lvl7pPr marL="2517139" marR="0" indent="-368300" algn="l" defTabSz="914400" rtl="0" latinLnBrk="0">
              <a:lnSpc>
                <a:spcPct val="100000"/>
              </a:lnSpc>
              <a:spcBef>
                <a:spcPts val="700"/>
              </a:spcBef>
              <a:spcAft>
                <a:spcPts val="0"/>
              </a:spcAft>
              <a:buClr>
                <a:schemeClr val="accent2"/>
              </a:buClr>
              <a:buSzPct val="100000"/>
              <a:buFontTx/>
              <a:buChar char="▪"/>
              <a:tabLst/>
              <a:defRPr sz="2900" b="0" i="0" u="none" strike="noStrike" cap="none" spc="0" baseline="0">
                <a:solidFill>
                  <a:srgbClr val="000000"/>
                </a:solidFill>
                <a:uFillTx/>
                <a:latin typeface="Garamond"/>
                <a:ea typeface="Garamond"/>
                <a:cs typeface="Garamond"/>
                <a:sym typeface="Garamond"/>
              </a:defRPr>
            </a:lvl7pPr>
            <a:lvl8pPr marL="2791460" marR="0" indent="-368300" algn="l" defTabSz="914400" rtl="0" latinLnBrk="0">
              <a:lnSpc>
                <a:spcPct val="100000"/>
              </a:lnSpc>
              <a:spcBef>
                <a:spcPts val="700"/>
              </a:spcBef>
              <a:spcAft>
                <a:spcPts val="0"/>
              </a:spcAft>
              <a:buClr>
                <a:schemeClr val="accent2"/>
              </a:buClr>
              <a:buSzPct val="100000"/>
              <a:buFontTx/>
              <a:buChar char="▪"/>
              <a:tabLst/>
              <a:defRPr sz="2900" b="0" i="0" u="none" strike="noStrike" cap="none" spc="0" baseline="0">
                <a:solidFill>
                  <a:srgbClr val="000000"/>
                </a:solidFill>
                <a:uFillTx/>
                <a:latin typeface="Garamond"/>
                <a:ea typeface="Garamond"/>
                <a:cs typeface="Garamond"/>
                <a:sym typeface="Garamond"/>
              </a:defRPr>
            </a:lvl8pPr>
            <a:lvl9pPr marL="3065779" marR="0" indent="-368300" algn="l" defTabSz="914400" rtl="0" latinLnBrk="0">
              <a:lnSpc>
                <a:spcPct val="100000"/>
              </a:lnSpc>
              <a:spcBef>
                <a:spcPts val="700"/>
              </a:spcBef>
              <a:spcAft>
                <a:spcPts val="0"/>
              </a:spcAft>
              <a:buClr>
                <a:schemeClr val="accent2"/>
              </a:buClr>
              <a:buSzPct val="100000"/>
              <a:buFontTx/>
              <a:buChar char="▪"/>
              <a:tabLst/>
              <a:defRPr sz="2900" b="0" i="0" u="none" strike="noStrike" cap="none" spc="0" baseline="0">
                <a:solidFill>
                  <a:srgbClr val="000000"/>
                </a:solidFill>
                <a:uFillTx/>
                <a:latin typeface="Garamond"/>
                <a:ea typeface="Garamond"/>
                <a:cs typeface="Garamond"/>
                <a:sym typeface="Garamond"/>
              </a:defRPr>
            </a:lvl9pPr>
          </a:lstStyle>
          <a:p>
            <a:pPr>
              <a:buFont typeface="Wingdings" panose="05000000000000000000" pitchFamily="2" charset="2"/>
              <a:buChar char="§"/>
            </a:pPr>
            <a:endParaRPr lang="en-US" sz="1800" dirty="0">
              <a:solidFill>
                <a:srgbClr val="002060"/>
              </a:solidFill>
            </a:endParaRPr>
          </a:p>
        </p:txBody>
      </p:sp>
      <p:sp>
        <p:nvSpPr>
          <p:cNvPr id="9" name="Title 1">
            <a:extLst>
              <a:ext uri="{FF2B5EF4-FFF2-40B4-BE49-F238E27FC236}">
                <a16:creationId xmlns:a16="http://schemas.microsoft.com/office/drawing/2014/main" id="{AE866142-E7DC-4404-9A0B-03B9B022DB8A}"/>
              </a:ext>
            </a:extLst>
          </p:cNvPr>
          <p:cNvSpPr>
            <a:spLocks noGrp="1"/>
          </p:cNvSpPr>
          <p:nvPr>
            <p:ph type="title"/>
          </p:nvPr>
        </p:nvSpPr>
        <p:spPr>
          <a:xfrm>
            <a:off x="-1" y="107871"/>
            <a:ext cx="9133937" cy="620835"/>
          </a:xfrm>
        </p:spPr>
        <p:txBody>
          <a:bodyPr>
            <a:normAutofit fontScale="90000"/>
          </a:bodyPr>
          <a:lstStyle/>
          <a:p>
            <a:r>
              <a:rPr lang="en-US" sz="4000" b="1" dirty="0"/>
              <a:t>Discussion</a:t>
            </a:r>
          </a:p>
        </p:txBody>
      </p:sp>
      <p:sp>
        <p:nvSpPr>
          <p:cNvPr id="6" name="Google Shape;268;p15">
            <a:extLst>
              <a:ext uri="{FF2B5EF4-FFF2-40B4-BE49-F238E27FC236}">
                <a16:creationId xmlns:a16="http://schemas.microsoft.com/office/drawing/2014/main" id="{1D1FA90C-92CE-134F-92A2-94A158CD4A02}"/>
              </a:ext>
            </a:extLst>
          </p:cNvPr>
          <p:cNvSpPr txBox="1">
            <a:spLocks/>
          </p:cNvSpPr>
          <p:nvPr/>
        </p:nvSpPr>
        <p:spPr>
          <a:xfrm>
            <a:off x="10064" y="5723694"/>
            <a:ext cx="9133936" cy="516046"/>
          </a:xfrm>
          <a:prstGeom prst="rect">
            <a:avLst/>
          </a:prstGeom>
          <a:noFill/>
          <a:ln>
            <a:noFill/>
          </a:ln>
        </p:spPr>
        <p:txBody>
          <a:bodyPr spcFirstLastPara="1" wrap="square" lIns="91425" tIns="45700" rIns="91425" bIns="45700" anchor="t" anchorCtr="0">
            <a:noAutofit/>
          </a:bodyPr>
          <a:lstStyle>
            <a:lvl1pPr marL="320040" marR="0" indent="-320040" algn="l" defTabSz="914400" rtl="0" latinLnBrk="0">
              <a:lnSpc>
                <a:spcPct val="100000"/>
              </a:lnSpc>
              <a:spcBef>
                <a:spcPts val="700"/>
              </a:spcBef>
              <a:spcAft>
                <a:spcPts val="0"/>
              </a:spcAft>
              <a:buClr>
                <a:schemeClr val="accent2"/>
              </a:buClr>
              <a:buSzPct val="60000"/>
              <a:buFontTx/>
              <a:buChar char="◻"/>
              <a:tabLst/>
              <a:defRPr sz="2900" b="0" i="0" u="none" strike="noStrike" cap="none" spc="0" baseline="0">
                <a:solidFill>
                  <a:srgbClr val="000000"/>
                </a:solidFill>
                <a:uFillTx/>
                <a:latin typeface="Garamond"/>
                <a:ea typeface="Garamond"/>
                <a:cs typeface="Garamond"/>
                <a:sym typeface="Garamond"/>
              </a:defRPr>
            </a:lvl1pPr>
            <a:lvl2pPr marL="671732" marR="0" indent="-305972" algn="l" defTabSz="914400" rtl="0" latinLnBrk="0">
              <a:lnSpc>
                <a:spcPct val="100000"/>
              </a:lnSpc>
              <a:spcBef>
                <a:spcPts val="700"/>
              </a:spcBef>
              <a:spcAft>
                <a:spcPts val="0"/>
              </a:spcAft>
              <a:buClr>
                <a:schemeClr val="accent2"/>
              </a:buClr>
              <a:buSzPct val="70000"/>
              <a:buFontTx/>
              <a:buChar char=""/>
              <a:tabLst/>
              <a:defRPr sz="2900" b="0" i="0" u="none" strike="noStrike" cap="none" spc="0" baseline="0">
                <a:solidFill>
                  <a:srgbClr val="000000"/>
                </a:solidFill>
                <a:uFillTx/>
                <a:latin typeface="Garamond"/>
                <a:ea typeface="Garamond"/>
                <a:cs typeface="Garamond"/>
                <a:sym typeface="Garamond"/>
              </a:defRPr>
            </a:lvl2pPr>
            <a:lvl3pPr marL="974034" marR="0" indent="-288234" algn="l" defTabSz="914400" rtl="0" latinLnBrk="0">
              <a:lnSpc>
                <a:spcPct val="100000"/>
              </a:lnSpc>
              <a:spcBef>
                <a:spcPts val="700"/>
              </a:spcBef>
              <a:spcAft>
                <a:spcPts val="0"/>
              </a:spcAft>
              <a:buClr>
                <a:schemeClr val="accent2"/>
              </a:buClr>
              <a:buSzPct val="75000"/>
              <a:buFontTx/>
              <a:buChar char="■"/>
              <a:tabLst/>
              <a:defRPr sz="2900" b="0" i="0" u="none" strike="noStrike" cap="none" spc="0" baseline="0">
                <a:solidFill>
                  <a:srgbClr val="000000"/>
                </a:solidFill>
                <a:uFillTx/>
                <a:latin typeface="Garamond"/>
                <a:ea typeface="Garamond"/>
                <a:cs typeface="Garamond"/>
                <a:sym typeface="Garamond"/>
              </a:defRPr>
            </a:lvl3pPr>
            <a:lvl4pPr marL="1474469" marR="0" indent="-331469" algn="l" defTabSz="914400" rtl="0" latinLnBrk="0">
              <a:lnSpc>
                <a:spcPct val="100000"/>
              </a:lnSpc>
              <a:spcBef>
                <a:spcPts val="700"/>
              </a:spcBef>
              <a:spcAft>
                <a:spcPts val="0"/>
              </a:spcAft>
              <a:buClr>
                <a:schemeClr val="accent2"/>
              </a:buClr>
              <a:buSzPct val="75000"/>
              <a:buFontTx/>
              <a:buChar char="■"/>
              <a:tabLst/>
              <a:defRPr sz="2900" b="0" i="0" u="none" strike="noStrike" cap="none" spc="0" baseline="0">
                <a:solidFill>
                  <a:srgbClr val="000000"/>
                </a:solidFill>
                <a:uFillTx/>
                <a:latin typeface="Garamond"/>
                <a:ea typeface="Garamond"/>
                <a:cs typeface="Garamond"/>
                <a:sym typeface="Garamond"/>
              </a:defRPr>
            </a:lvl4pPr>
            <a:lvl5pPr marL="1931670" marR="0" indent="-331470" algn="l" defTabSz="914400" rtl="0" latinLnBrk="0">
              <a:lnSpc>
                <a:spcPct val="100000"/>
              </a:lnSpc>
              <a:spcBef>
                <a:spcPts val="700"/>
              </a:spcBef>
              <a:spcAft>
                <a:spcPts val="0"/>
              </a:spcAft>
              <a:buClr>
                <a:schemeClr val="accent2"/>
              </a:buClr>
              <a:buSzPct val="65000"/>
              <a:buFontTx/>
              <a:buChar char="■"/>
              <a:tabLst/>
              <a:defRPr sz="2900" b="0" i="0" u="none" strike="noStrike" cap="none" spc="0" baseline="0">
                <a:solidFill>
                  <a:srgbClr val="000000"/>
                </a:solidFill>
                <a:uFillTx/>
                <a:latin typeface="Garamond"/>
                <a:ea typeface="Garamond"/>
                <a:cs typeface="Garamond"/>
                <a:sym typeface="Garamond"/>
              </a:defRPr>
            </a:lvl5pPr>
            <a:lvl6pPr marL="2242820" marR="0" indent="-368300" algn="l" defTabSz="914400" rtl="0" latinLnBrk="0">
              <a:lnSpc>
                <a:spcPct val="100000"/>
              </a:lnSpc>
              <a:spcBef>
                <a:spcPts val="700"/>
              </a:spcBef>
              <a:spcAft>
                <a:spcPts val="0"/>
              </a:spcAft>
              <a:buClr>
                <a:schemeClr val="accent2"/>
              </a:buClr>
              <a:buSzPct val="100000"/>
              <a:buFontTx/>
              <a:buChar char="▪"/>
              <a:tabLst/>
              <a:defRPr sz="2900" b="0" i="0" u="none" strike="noStrike" cap="none" spc="0" baseline="0">
                <a:solidFill>
                  <a:srgbClr val="000000"/>
                </a:solidFill>
                <a:uFillTx/>
                <a:latin typeface="Garamond"/>
                <a:ea typeface="Garamond"/>
                <a:cs typeface="Garamond"/>
                <a:sym typeface="Garamond"/>
              </a:defRPr>
            </a:lvl6pPr>
            <a:lvl7pPr marL="2517139" marR="0" indent="-368300" algn="l" defTabSz="914400" rtl="0" latinLnBrk="0">
              <a:lnSpc>
                <a:spcPct val="100000"/>
              </a:lnSpc>
              <a:spcBef>
                <a:spcPts val="700"/>
              </a:spcBef>
              <a:spcAft>
                <a:spcPts val="0"/>
              </a:spcAft>
              <a:buClr>
                <a:schemeClr val="accent2"/>
              </a:buClr>
              <a:buSzPct val="100000"/>
              <a:buFontTx/>
              <a:buChar char="▪"/>
              <a:tabLst/>
              <a:defRPr sz="2900" b="0" i="0" u="none" strike="noStrike" cap="none" spc="0" baseline="0">
                <a:solidFill>
                  <a:srgbClr val="000000"/>
                </a:solidFill>
                <a:uFillTx/>
                <a:latin typeface="Garamond"/>
                <a:ea typeface="Garamond"/>
                <a:cs typeface="Garamond"/>
                <a:sym typeface="Garamond"/>
              </a:defRPr>
            </a:lvl7pPr>
            <a:lvl8pPr marL="2791460" marR="0" indent="-368300" algn="l" defTabSz="914400" rtl="0" latinLnBrk="0">
              <a:lnSpc>
                <a:spcPct val="100000"/>
              </a:lnSpc>
              <a:spcBef>
                <a:spcPts val="700"/>
              </a:spcBef>
              <a:spcAft>
                <a:spcPts val="0"/>
              </a:spcAft>
              <a:buClr>
                <a:schemeClr val="accent2"/>
              </a:buClr>
              <a:buSzPct val="100000"/>
              <a:buFontTx/>
              <a:buChar char="▪"/>
              <a:tabLst/>
              <a:defRPr sz="2900" b="0" i="0" u="none" strike="noStrike" cap="none" spc="0" baseline="0">
                <a:solidFill>
                  <a:srgbClr val="000000"/>
                </a:solidFill>
                <a:uFillTx/>
                <a:latin typeface="Garamond"/>
                <a:ea typeface="Garamond"/>
                <a:cs typeface="Garamond"/>
                <a:sym typeface="Garamond"/>
              </a:defRPr>
            </a:lvl8pPr>
            <a:lvl9pPr marL="3065779" marR="0" indent="-368300" algn="l" defTabSz="914400" rtl="0" latinLnBrk="0">
              <a:lnSpc>
                <a:spcPct val="100000"/>
              </a:lnSpc>
              <a:spcBef>
                <a:spcPts val="700"/>
              </a:spcBef>
              <a:spcAft>
                <a:spcPts val="0"/>
              </a:spcAft>
              <a:buClr>
                <a:schemeClr val="accent2"/>
              </a:buClr>
              <a:buSzPct val="100000"/>
              <a:buFontTx/>
              <a:buChar char="▪"/>
              <a:tabLst/>
              <a:defRPr sz="2900" b="0" i="0" u="none" strike="noStrike" cap="none" spc="0" baseline="0">
                <a:solidFill>
                  <a:srgbClr val="000000"/>
                </a:solidFill>
                <a:uFillTx/>
                <a:latin typeface="Garamond"/>
                <a:ea typeface="Garamond"/>
                <a:cs typeface="Garamond"/>
                <a:sym typeface="Garamond"/>
              </a:defRPr>
            </a:lvl9pPr>
          </a:lstStyle>
          <a:p>
            <a:pPr marL="0" indent="0" algn="ctr" hangingPunct="1">
              <a:buSzPts val="1680"/>
              <a:buFontTx/>
              <a:buNone/>
            </a:pPr>
            <a:r>
              <a:rPr lang="en-US" sz="2400" b="1" u="sng" dirty="0">
                <a:solidFill>
                  <a:srgbClr val="C00000"/>
                </a:solidFill>
              </a:rPr>
              <a:t>DistrictingSanBruno.org</a:t>
            </a:r>
            <a:endParaRPr lang="en-US" sz="2400" b="1" i="1" dirty="0">
              <a:solidFill>
                <a:srgbClr val="002060"/>
              </a:solidFill>
            </a:endParaRPr>
          </a:p>
          <a:p>
            <a:pPr marL="0" indent="0" algn="ctr" hangingPunct="1">
              <a:buSzPts val="1680"/>
              <a:buFontTx/>
              <a:buNone/>
            </a:pPr>
            <a:r>
              <a:rPr lang="en-US" sz="2400" dirty="0">
                <a:solidFill>
                  <a:srgbClr val="002060"/>
                </a:solidFill>
                <a:latin typeface="Open Sans"/>
                <a:ea typeface="Open Sans"/>
                <a:cs typeface="Open Sans"/>
                <a:sym typeface="Open Sans"/>
              </a:rPr>
              <a:t> </a:t>
            </a:r>
            <a:endParaRPr lang="en-US" sz="2400" b="1" dirty="0">
              <a:solidFill>
                <a:srgbClr val="C00000"/>
              </a:solidFill>
            </a:endParaRPr>
          </a:p>
        </p:txBody>
      </p:sp>
      <p:pic>
        <p:nvPicPr>
          <p:cNvPr id="4" name="Picture 3">
            <a:hlinkClick r:id="rId2"/>
            <a:extLst>
              <a:ext uri="{FF2B5EF4-FFF2-40B4-BE49-F238E27FC236}">
                <a16:creationId xmlns:a16="http://schemas.microsoft.com/office/drawing/2014/main" id="{62DD8C5A-0488-4E16-8AE9-2FA30E75530D}"/>
              </a:ext>
            </a:extLst>
          </p:cNvPr>
          <p:cNvPicPr>
            <a:picLocks noChangeAspect="1"/>
          </p:cNvPicPr>
          <p:nvPr/>
        </p:nvPicPr>
        <p:blipFill>
          <a:blip r:embed="rId3"/>
          <a:stretch>
            <a:fillRect/>
          </a:stretch>
        </p:blipFill>
        <p:spPr>
          <a:xfrm>
            <a:off x="843232" y="842737"/>
            <a:ext cx="7467600" cy="4766925"/>
          </a:xfrm>
          <a:prstGeom prst="rect">
            <a:avLst/>
          </a:prstGeom>
          <a:ln>
            <a:solidFill>
              <a:schemeClr val="tx1"/>
            </a:solidFill>
          </a:ln>
        </p:spPr>
      </p:pic>
    </p:spTree>
    <p:extLst>
      <p:ext uri="{BB962C8B-B14F-4D97-AF65-F5344CB8AC3E}">
        <p14:creationId xmlns:p14="http://schemas.microsoft.com/office/powerpoint/2010/main" val="3042307316"/>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Slide Number Placeholder 5"/>
          <p:cNvSpPr txBox="1">
            <a:spLocks noGrp="1"/>
          </p:cNvSpPr>
          <p:nvPr>
            <p:ph type="sldNum" sz="quarter" idx="2"/>
          </p:nvPr>
        </p:nvSpPr>
        <p:spPr>
          <a:xfrm>
            <a:off x="8600536" y="6468188"/>
            <a:ext cx="533401" cy="2819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fontScale="92500" lnSpcReduction="10000"/>
          </a:bodyPr>
          <a:lstStyle/>
          <a:p>
            <a:fld id="{86CB4B4D-7CA3-9044-876B-883B54F8677D}" type="slidenum">
              <a:rPr/>
              <a:t>39</a:t>
            </a:fld>
            <a:endParaRPr/>
          </a:p>
        </p:txBody>
      </p:sp>
      <p:sp>
        <p:nvSpPr>
          <p:cNvPr id="10" name="Content Placeholder 2">
            <a:extLst>
              <a:ext uri="{FF2B5EF4-FFF2-40B4-BE49-F238E27FC236}">
                <a16:creationId xmlns:a16="http://schemas.microsoft.com/office/drawing/2014/main" id="{3FBDBAAD-C5E4-426E-B8F0-7333F86C58FF}"/>
              </a:ext>
            </a:extLst>
          </p:cNvPr>
          <p:cNvSpPr txBox="1">
            <a:spLocks/>
          </p:cNvSpPr>
          <p:nvPr/>
        </p:nvSpPr>
        <p:spPr>
          <a:xfrm>
            <a:off x="4261222" y="957154"/>
            <a:ext cx="4577978" cy="1460063"/>
          </a:xfrm>
          <a:prstGeom prst="rect">
            <a:avLst/>
          </a:prstGeom>
        </p:spPr>
        <p:txBody>
          <a:bodyPr/>
          <a:lstStyle>
            <a:lvl1pPr marL="320040" marR="0" indent="-320040" algn="l" defTabSz="914400" rtl="0" latinLnBrk="0">
              <a:lnSpc>
                <a:spcPct val="100000"/>
              </a:lnSpc>
              <a:spcBef>
                <a:spcPts val="700"/>
              </a:spcBef>
              <a:spcAft>
                <a:spcPts val="0"/>
              </a:spcAft>
              <a:buClr>
                <a:schemeClr val="accent2"/>
              </a:buClr>
              <a:buSzPct val="60000"/>
              <a:buFontTx/>
              <a:buChar char="◻"/>
              <a:tabLst/>
              <a:defRPr sz="2900" b="0" i="0" u="none" strike="noStrike" cap="none" spc="0" baseline="0">
                <a:solidFill>
                  <a:srgbClr val="000000"/>
                </a:solidFill>
                <a:uFillTx/>
                <a:latin typeface="Garamond"/>
                <a:ea typeface="Garamond"/>
                <a:cs typeface="Garamond"/>
                <a:sym typeface="Garamond"/>
              </a:defRPr>
            </a:lvl1pPr>
            <a:lvl2pPr marL="671732" marR="0" indent="-305972" algn="l" defTabSz="914400" rtl="0" latinLnBrk="0">
              <a:lnSpc>
                <a:spcPct val="100000"/>
              </a:lnSpc>
              <a:spcBef>
                <a:spcPts val="700"/>
              </a:spcBef>
              <a:spcAft>
                <a:spcPts val="0"/>
              </a:spcAft>
              <a:buClr>
                <a:schemeClr val="accent2"/>
              </a:buClr>
              <a:buSzPct val="70000"/>
              <a:buFontTx/>
              <a:buChar char=""/>
              <a:tabLst/>
              <a:defRPr sz="2900" b="0" i="0" u="none" strike="noStrike" cap="none" spc="0" baseline="0">
                <a:solidFill>
                  <a:srgbClr val="000000"/>
                </a:solidFill>
                <a:uFillTx/>
                <a:latin typeface="Garamond"/>
                <a:ea typeface="Garamond"/>
                <a:cs typeface="Garamond"/>
                <a:sym typeface="Garamond"/>
              </a:defRPr>
            </a:lvl2pPr>
            <a:lvl3pPr marL="974034" marR="0" indent="-288234" algn="l" defTabSz="914400" rtl="0" latinLnBrk="0">
              <a:lnSpc>
                <a:spcPct val="100000"/>
              </a:lnSpc>
              <a:spcBef>
                <a:spcPts val="700"/>
              </a:spcBef>
              <a:spcAft>
                <a:spcPts val="0"/>
              </a:spcAft>
              <a:buClr>
                <a:schemeClr val="accent2"/>
              </a:buClr>
              <a:buSzPct val="75000"/>
              <a:buFontTx/>
              <a:buChar char="■"/>
              <a:tabLst/>
              <a:defRPr sz="2900" b="0" i="0" u="none" strike="noStrike" cap="none" spc="0" baseline="0">
                <a:solidFill>
                  <a:srgbClr val="000000"/>
                </a:solidFill>
                <a:uFillTx/>
                <a:latin typeface="Garamond"/>
                <a:ea typeface="Garamond"/>
                <a:cs typeface="Garamond"/>
                <a:sym typeface="Garamond"/>
              </a:defRPr>
            </a:lvl3pPr>
            <a:lvl4pPr marL="1474469" marR="0" indent="-331469" algn="l" defTabSz="914400" rtl="0" latinLnBrk="0">
              <a:lnSpc>
                <a:spcPct val="100000"/>
              </a:lnSpc>
              <a:spcBef>
                <a:spcPts val="700"/>
              </a:spcBef>
              <a:spcAft>
                <a:spcPts val="0"/>
              </a:spcAft>
              <a:buClr>
                <a:schemeClr val="accent2"/>
              </a:buClr>
              <a:buSzPct val="75000"/>
              <a:buFontTx/>
              <a:buChar char="■"/>
              <a:tabLst/>
              <a:defRPr sz="2900" b="0" i="0" u="none" strike="noStrike" cap="none" spc="0" baseline="0">
                <a:solidFill>
                  <a:srgbClr val="000000"/>
                </a:solidFill>
                <a:uFillTx/>
                <a:latin typeface="Garamond"/>
                <a:ea typeface="Garamond"/>
                <a:cs typeface="Garamond"/>
                <a:sym typeface="Garamond"/>
              </a:defRPr>
            </a:lvl4pPr>
            <a:lvl5pPr marL="1931670" marR="0" indent="-331470" algn="l" defTabSz="914400" rtl="0" latinLnBrk="0">
              <a:lnSpc>
                <a:spcPct val="100000"/>
              </a:lnSpc>
              <a:spcBef>
                <a:spcPts val="700"/>
              </a:spcBef>
              <a:spcAft>
                <a:spcPts val="0"/>
              </a:spcAft>
              <a:buClr>
                <a:schemeClr val="accent2"/>
              </a:buClr>
              <a:buSzPct val="65000"/>
              <a:buFontTx/>
              <a:buChar char="■"/>
              <a:tabLst/>
              <a:defRPr sz="2900" b="0" i="0" u="none" strike="noStrike" cap="none" spc="0" baseline="0">
                <a:solidFill>
                  <a:srgbClr val="000000"/>
                </a:solidFill>
                <a:uFillTx/>
                <a:latin typeface="Garamond"/>
                <a:ea typeface="Garamond"/>
                <a:cs typeface="Garamond"/>
                <a:sym typeface="Garamond"/>
              </a:defRPr>
            </a:lvl5pPr>
            <a:lvl6pPr marL="2242820" marR="0" indent="-368300" algn="l" defTabSz="914400" rtl="0" latinLnBrk="0">
              <a:lnSpc>
                <a:spcPct val="100000"/>
              </a:lnSpc>
              <a:spcBef>
                <a:spcPts val="700"/>
              </a:spcBef>
              <a:spcAft>
                <a:spcPts val="0"/>
              </a:spcAft>
              <a:buClr>
                <a:schemeClr val="accent2"/>
              </a:buClr>
              <a:buSzPct val="100000"/>
              <a:buFontTx/>
              <a:buChar char="▪"/>
              <a:tabLst/>
              <a:defRPr sz="2900" b="0" i="0" u="none" strike="noStrike" cap="none" spc="0" baseline="0">
                <a:solidFill>
                  <a:srgbClr val="000000"/>
                </a:solidFill>
                <a:uFillTx/>
                <a:latin typeface="Garamond"/>
                <a:ea typeface="Garamond"/>
                <a:cs typeface="Garamond"/>
                <a:sym typeface="Garamond"/>
              </a:defRPr>
            </a:lvl6pPr>
            <a:lvl7pPr marL="2517139" marR="0" indent="-368300" algn="l" defTabSz="914400" rtl="0" latinLnBrk="0">
              <a:lnSpc>
                <a:spcPct val="100000"/>
              </a:lnSpc>
              <a:spcBef>
                <a:spcPts val="700"/>
              </a:spcBef>
              <a:spcAft>
                <a:spcPts val="0"/>
              </a:spcAft>
              <a:buClr>
                <a:schemeClr val="accent2"/>
              </a:buClr>
              <a:buSzPct val="100000"/>
              <a:buFontTx/>
              <a:buChar char="▪"/>
              <a:tabLst/>
              <a:defRPr sz="2900" b="0" i="0" u="none" strike="noStrike" cap="none" spc="0" baseline="0">
                <a:solidFill>
                  <a:srgbClr val="000000"/>
                </a:solidFill>
                <a:uFillTx/>
                <a:latin typeface="Garamond"/>
                <a:ea typeface="Garamond"/>
                <a:cs typeface="Garamond"/>
                <a:sym typeface="Garamond"/>
              </a:defRPr>
            </a:lvl7pPr>
            <a:lvl8pPr marL="2791460" marR="0" indent="-368300" algn="l" defTabSz="914400" rtl="0" latinLnBrk="0">
              <a:lnSpc>
                <a:spcPct val="100000"/>
              </a:lnSpc>
              <a:spcBef>
                <a:spcPts val="700"/>
              </a:spcBef>
              <a:spcAft>
                <a:spcPts val="0"/>
              </a:spcAft>
              <a:buClr>
                <a:schemeClr val="accent2"/>
              </a:buClr>
              <a:buSzPct val="100000"/>
              <a:buFontTx/>
              <a:buChar char="▪"/>
              <a:tabLst/>
              <a:defRPr sz="2900" b="0" i="0" u="none" strike="noStrike" cap="none" spc="0" baseline="0">
                <a:solidFill>
                  <a:srgbClr val="000000"/>
                </a:solidFill>
                <a:uFillTx/>
                <a:latin typeface="Garamond"/>
                <a:ea typeface="Garamond"/>
                <a:cs typeface="Garamond"/>
                <a:sym typeface="Garamond"/>
              </a:defRPr>
            </a:lvl8pPr>
            <a:lvl9pPr marL="3065779" marR="0" indent="-368300" algn="l" defTabSz="914400" rtl="0" latinLnBrk="0">
              <a:lnSpc>
                <a:spcPct val="100000"/>
              </a:lnSpc>
              <a:spcBef>
                <a:spcPts val="700"/>
              </a:spcBef>
              <a:spcAft>
                <a:spcPts val="0"/>
              </a:spcAft>
              <a:buClr>
                <a:schemeClr val="accent2"/>
              </a:buClr>
              <a:buSzPct val="100000"/>
              <a:buFontTx/>
              <a:buChar char="▪"/>
              <a:tabLst/>
              <a:defRPr sz="2900" b="0" i="0" u="none" strike="noStrike" cap="none" spc="0" baseline="0">
                <a:solidFill>
                  <a:srgbClr val="000000"/>
                </a:solidFill>
                <a:uFillTx/>
                <a:latin typeface="Garamond"/>
                <a:ea typeface="Garamond"/>
                <a:cs typeface="Garamond"/>
                <a:sym typeface="Garamond"/>
              </a:defRPr>
            </a:lvl9pPr>
          </a:lstStyle>
          <a:p>
            <a:pPr>
              <a:buFont typeface="Wingdings" panose="05000000000000000000" pitchFamily="2" charset="2"/>
              <a:buChar char="§"/>
            </a:pPr>
            <a:endParaRPr lang="en-US" sz="1800" dirty="0">
              <a:solidFill>
                <a:srgbClr val="002060"/>
              </a:solidFill>
            </a:endParaRPr>
          </a:p>
        </p:txBody>
      </p:sp>
      <p:sp>
        <p:nvSpPr>
          <p:cNvPr id="9" name="Title 1">
            <a:extLst>
              <a:ext uri="{FF2B5EF4-FFF2-40B4-BE49-F238E27FC236}">
                <a16:creationId xmlns:a16="http://schemas.microsoft.com/office/drawing/2014/main" id="{AE866142-E7DC-4404-9A0B-03B9B022DB8A}"/>
              </a:ext>
            </a:extLst>
          </p:cNvPr>
          <p:cNvSpPr>
            <a:spLocks noGrp="1"/>
          </p:cNvSpPr>
          <p:nvPr>
            <p:ph type="title"/>
          </p:nvPr>
        </p:nvSpPr>
        <p:spPr>
          <a:xfrm>
            <a:off x="-1" y="107871"/>
            <a:ext cx="9133937" cy="972784"/>
          </a:xfrm>
        </p:spPr>
        <p:txBody>
          <a:bodyPr>
            <a:normAutofit/>
          </a:bodyPr>
          <a:lstStyle/>
          <a:p>
            <a:r>
              <a:rPr lang="en-US" sz="4000" b="1" dirty="0"/>
              <a:t>Share Your Thoughts</a:t>
            </a:r>
          </a:p>
        </p:txBody>
      </p:sp>
      <p:sp>
        <p:nvSpPr>
          <p:cNvPr id="6" name="Google Shape;268;p15">
            <a:extLst>
              <a:ext uri="{FF2B5EF4-FFF2-40B4-BE49-F238E27FC236}">
                <a16:creationId xmlns:a16="http://schemas.microsoft.com/office/drawing/2014/main" id="{1D1FA90C-92CE-134F-92A2-94A158CD4A02}"/>
              </a:ext>
            </a:extLst>
          </p:cNvPr>
          <p:cNvSpPr txBox="1">
            <a:spLocks/>
          </p:cNvSpPr>
          <p:nvPr/>
        </p:nvSpPr>
        <p:spPr>
          <a:xfrm>
            <a:off x="998407" y="4701884"/>
            <a:ext cx="7147186" cy="1436449"/>
          </a:xfrm>
          <a:prstGeom prst="rect">
            <a:avLst/>
          </a:prstGeom>
          <a:noFill/>
          <a:ln>
            <a:noFill/>
          </a:ln>
        </p:spPr>
        <p:txBody>
          <a:bodyPr spcFirstLastPara="1" wrap="square" lIns="91425" tIns="45700" rIns="91425" bIns="45700" anchor="t" anchorCtr="0">
            <a:noAutofit/>
          </a:bodyPr>
          <a:lstStyle>
            <a:lvl1pPr marL="320040" marR="0" indent="-320040" algn="l" defTabSz="914400" rtl="0" latinLnBrk="0">
              <a:lnSpc>
                <a:spcPct val="100000"/>
              </a:lnSpc>
              <a:spcBef>
                <a:spcPts val="700"/>
              </a:spcBef>
              <a:spcAft>
                <a:spcPts val="0"/>
              </a:spcAft>
              <a:buClr>
                <a:schemeClr val="accent2"/>
              </a:buClr>
              <a:buSzPct val="60000"/>
              <a:buFontTx/>
              <a:buChar char="◻"/>
              <a:tabLst/>
              <a:defRPr sz="2900" b="0" i="0" u="none" strike="noStrike" cap="none" spc="0" baseline="0">
                <a:solidFill>
                  <a:srgbClr val="000000"/>
                </a:solidFill>
                <a:uFillTx/>
                <a:latin typeface="Garamond"/>
                <a:ea typeface="Garamond"/>
                <a:cs typeface="Garamond"/>
                <a:sym typeface="Garamond"/>
              </a:defRPr>
            </a:lvl1pPr>
            <a:lvl2pPr marL="671732" marR="0" indent="-305972" algn="l" defTabSz="914400" rtl="0" latinLnBrk="0">
              <a:lnSpc>
                <a:spcPct val="100000"/>
              </a:lnSpc>
              <a:spcBef>
                <a:spcPts val="700"/>
              </a:spcBef>
              <a:spcAft>
                <a:spcPts val="0"/>
              </a:spcAft>
              <a:buClr>
                <a:schemeClr val="accent2"/>
              </a:buClr>
              <a:buSzPct val="70000"/>
              <a:buFontTx/>
              <a:buChar char=""/>
              <a:tabLst/>
              <a:defRPr sz="2900" b="0" i="0" u="none" strike="noStrike" cap="none" spc="0" baseline="0">
                <a:solidFill>
                  <a:srgbClr val="000000"/>
                </a:solidFill>
                <a:uFillTx/>
                <a:latin typeface="Garamond"/>
                <a:ea typeface="Garamond"/>
                <a:cs typeface="Garamond"/>
                <a:sym typeface="Garamond"/>
              </a:defRPr>
            </a:lvl2pPr>
            <a:lvl3pPr marL="974034" marR="0" indent="-288234" algn="l" defTabSz="914400" rtl="0" latinLnBrk="0">
              <a:lnSpc>
                <a:spcPct val="100000"/>
              </a:lnSpc>
              <a:spcBef>
                <a:spcPts val="700"/>
              </a:spcBef>
              <a:spcAft>
                <a:spcPts val="0"/>
              </a:spcAft>
              <a:buClr>
                <a:schemeClr val="accent2"/>
              </a:buClr>
              <a:buSzPct val="75000"/>
              <a:buFontTx/>
              <a:buChar char="■"/>
              <a:tabLst/>
              <a:defRPr sz="2900" b="0" i="0" u="none" strike="noStrike" cap="none" spc="0" baseline="0">
                <a:solidFill>
                  <a:srgbClr val="000000"/>
                </a:solidFill>
                <a:uFillTx/>
                <a:latin typeface="Garamond"/>
                <a:ea typeface="Garamond"/>
                <a:cs typeface="Garamond"/>
                <a:sym typeface="Garamond"/>
              </a:defRPr>
            </a:lvl3pPr>
            <a:lvl4pPr marL="1474469" marR="0" indent="-331469" algn="l" defTabSz="914400" rtl="0" latinLnBrk="0">
              <a:lnSpc>
                <a:spcPct val="100000"/>
              </a:lnSpc>
              <a:spcBef>
                <a:spcPts val="700"/>
              </a:spcBef>
              <a:spcAft>
                <a:spcPts val="0"/>
              </a:spcAft>
              <a:buClr>
                <a:schemeClr val="accent2"/>
              </a:buClr>
              <a:buSzPct val="75000"/>
              <a:buFontTx/>
              <a:buChar char="■"/>
              <a:tabLst/>
              <a:defRPr sz="2900" b="0" i="0" u="none" strike="noStrike" cap="none" spc="0" baseline="0">
                <a:solidFill>
                  <a:srgbClr val="000000"/>
                </a:solidFill>
                <a:uFillTx/>
                <a:latin typeface="Garamond"/>
                <a:ea typeface="Garamond"/>
                <a:cs typeface="Garamond"/>
                <a:sym typeface="Garamond"/>
              </a:defRPr>
            </a:lvl4pPr>
            <a:lvl5pPr marL="1931670" marR="0" indent="-331470" algn="l" defTabSz="914400" rtl="0" latinLnBrk="0">
              <a:lnSpc>
                <a:spcPct val="100000"/>
              </a:lnSpc>
              <a:spcBef>
                <a:spcPts val="700"/>
              </a:spcBef>
              <a:spcAft>
                <a:spcPts val="0"/>
              </a:spcAft>
              <a:buClr>
                <a:schemeClr val="accent2"/>
              </a:buClr>
              <a:buSzPct val="65000"/>
              <a:buFontTx/>
              <a:buChar char="■"/>
              <a:tabLst/>
              <a:defRPr sz="2900" b="0" i="0" u="none" strike="noStrike" cap="none" spc="0" baseline="0">
                <a:solidFill>
                  <a:srgbClr val="000000"/>
                </a:solidFill>
                <a:uFillTx/>
                <a:latin typeface="Garamond"/>
                <a:ea typeface="Garamond"/>
                <a:cs typeface="Garamond"/>
                <a:sym typeface="Garamond"/>
              </a:defRPr>
            </a:lvl5pPr>
            <a:lvl6pPr marL="2242820" marR="0" indent="-368300" algn="l" defTabSz="914400" rtl="0" latinLnBrk="0">
              <a:lnSpc>
                <a:spcPct val="100000"/>
              </a:lnSpc>
              <a:spcBef>
                <a:spcPts val="700"/>
              </a:spcBef>
              <a:spcAft>
                <a:spcPts val="0"/>
              </a:spcAft>
              <a:buClr>
                <a:schemeClr val="accent2"/>
              </a:buClr>
              <a:buSzPct val="100000"/>
              <a:buFontTx/>
              <a:buChar char="▪"/>
              <a:tabLst/>
              <a:defRPr sz="2900" b="0" i="0" u="none" strike="noStrike" cap="none" spc="0" baseline="0">
                <a:solidFill>
                  <a:srgbClr val="000000"/>
                </a:solidFill>
                <a:uFillTx/>
                <a:latin typeface="Garamond"/>
                <a:ea typeface="Garamond"/>
                <a:cs typeface="Garamond"/>
                <a:sym typeface="Garamond"/>
              </a:defRPr>
            </a:lvl6pPr>
            <a:lvl7pPr marL="2517139" marR="0" indent="-368300" algn="l" defTabSz="914400" rtl="0" latinLnBrk="0">
              <a:lnSpc>
                <a:spcPct val="100000"/>
              </a:lnSpc>
              <a:spcBef>
                <a:spcPts val="700"/>
              </a:spcBef>
              <a:spcAft>
                <a:spcPts val="0"/>
              </a:spcAft>
              <a:buClr>
                <a:schemeClr val="accent2"/>
              </a:buClr>
              <a:buSzPct val="100000"/>
              <a:buFontTx/>
              <a:buChar char="▪"/>
              <a:tabLst/>
              <a:defRPr sz="2900" b="0" i="0" u="none" strike="noStrike" cap="none" spc="0" baseline="0">
                <a:solidFill>
                  <a:srgbClr val="000000"/>
                </a:solidFill>
                <a:uFillTx/>
                <a:latin typeface="Garamond"/>
                <a:ea typeface="Garamond"/>
                <a:cs typeface="Garamond"/>
                <a:sym typeface="Garamond"/>
              </a:defRPr>
            </a:lvl7pPr>
            <a:lvl8pPr marL="2791460" marR="0" indent="-368300" algn="l" defTabSz="914400" rtl="0" latinLnBrk="0">
              <a:lnSpc>
                <a:spcPct val="100000"/>
              </a:lnSpc>
              <a:spcBef>
                <a:spcPts val="700"/>
              </a:spcBef>
              <a:spcAft>
                <a:spcPts val="0"/>
              </a:spcAft>
              <a:buClr>
                <a:schemeClr val="accent2"/>
              </a:buClr>
              <a:buSzPct val="100000"/>
              <a:buFontTx/>
              <a:buChar char="▪"/>
              <a:tabLst/>
              <a:defRPr sz="2900" b="0" i="0" u="none" strike="noStrike" cap="none" spc="0" baseline="0">
                <a:solidFill>
                  <a:srgbClr val="000000"/>
                </a:solidFill>
                <a:uFillTx/>
                <a:latin typeface="Garamond"/>
                <a:ea typeface="Garamond"/>
                <a:cs typeface="Garamond"/>
                <a:sym typeface="Garamond"/>
              </a:defRPr>
            </a:lvl8pPr>
            <a:lvl9pPr marL="3065779" marR="0" indent="-368300" algn="l" defTabSz="914400" rtl="0" latinLnBrk="0">
              <a:lnSpc>
                <a:spcPct val="100000"/>
              </a:lnSpc>
              <a:spcBef>
                <a:spcPts val="700"/>
              </a:spcBef>
              <a:spcAft>
                <a:spcPts val="0"/>
              </a:spcAft>
              <a:buClr>
                <a:schemeClr val="accent2"/>
              </a:buClr>
              <a:buSzPct val="100000"/>
              <a:buFontTx/>
              <a:buChar char="▪"/>
              <a:tabLst/>
              <a:defRPr sz="2900" b="0" i="0" u="none" strike="noStrike" cap="none" spc="0" baseline="0">
                <a:solidFill>
                  <a:srgbClr val="000000"/>
                </a:solidFill>
                <a:uFillTx/>
                <a:latin typeface="Garamond"/>
                <a:ea typeface="Garamond"/>
                <a:cs typeface="Garamond"/>
                <a:sym typeface="Garamond"/>
              </a:defRPr>
            </a:lvl9pPr>
          </a:lstStyle>
          <a:p>
            <a:pPr marL="0" indent="0" algn="ctr" hangingPunct="1">
              <a:buSzPts val="1680"/>
              <a:buFontTx/>
              <a:buNone/>
            </a:pPr>
            <a:r>
              <a:rPr lang="en-US" sz="2400" b="1" i="1" dirty="0">
                <a:solidFill>
                  <a:srgbClr val="002060"/>
                </a:solidFill>
              </a:rPr>
              <a:t>Click “Subscribe” on </a:t>
            </a:r>
            <a:r>
              <a:rPr lang="en-US" sz="2400" b="1" u="sng" dirty="0">
                <a:solidFill>
                  <a:srgbClr val="C00000"/>
                </a:solidFill>
              </a:rPr>
              <a:t>DistrictingSanBruno.org </a:t>
            </a:r>
            <a:r>
              <a:rPr lang="en-US" sz="2400" b="1" i="1" dirty="0">
                <a:solidFill>
                  <a:srgbClr val="002060"/>
                </a:solidFill>
              </a:rPr>
              <a:t>to sign up for updates</a:t>
            </a:r>
          </a:p>
          <a:p>
            <a:pPr marL="0" indent="0" algn="ctr" hangingPunct="1">
              <a:buSzPts val="1680"/>
              <a:buFontTx/>
              <a:buNone/>
            </a:pPr>
            <a:r>
              <a:rPr lang="en-US" sz="2400" dirty="0">
                <a:solidFill>
                  <a:srgbClr val="002060"/>
                </a:solidFill>
                <a:latin typeface="Open Sans"/>
                <a:ea typeface="Open Sans"/>
                <a:cs typeface="Open Sans"/>
                <a:sym typeface="Open Sans"/>
              </a:rPr>
              <a:t> </a:t>
            </a:r>
            <a:r>
              <a:rPr lang="en-US" sz="2400" b="1" dirty="0">
                <a:solidFill>
                  <a:srgbClr val="002060"/>
                </a:solidFill>
              </a:rPr>
              <a:t>Email: </a:t>
            </a:r>
            <a:r>
              <a:rPr lang="en-US" b="1" u="sng" dirty="0">
                <a:solidFill>
                  <a:srgbClr val="C00000"/>
                </a:solidFill>
                <a:hlinkClick r:id="rId2">
                  <a:extLst>
                    <a:ext uri="{A12FA001-AC4F-418D-AE19-62706E023703}">
                      <ahyp:hlinkClr xmlns:ahyp="http://schemas.microsoft.com/office/drawing/2018/hyperlinkcolor" val="tx"/>
                    </a:ext>
                  </a:extLst>
                </a:hlinkClick>
              </a:rPr>
              <a:t>districting@sanbruno.ca.gov</a:t>
            </a:r>
            <a:endParaRPr lang="en-US" sz="2400" b="1" dirty="0">
              <a:solidFill>
                <a:srgbClr val="C00000"/>
              </a:solidFill>
            </a:endParaRPr>
          </a:p>
        </p:txBody>
      </p:sp>
      <p:pic>
        <p:nvPicPr>
          <p:cNvPr id="3" name="Picture 2" descr="Graphical user interface, text, application, email&#10;&#10;Description automatically generated">
            <a:extLst>
              <a:ext uri="{FF2B5EF4-FFF2-40B4-BE49-F238E27FC236}">
                <a16:creationId xmlns:a16="http://schemas.microsoft.com/office/drawing/2014/main" id="{CA99CA22-7372-F642-84B1-5441520E78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407" y="1080655"/>
            <a:ext cx="7147186" cy="3497729"/>
          </a:xfrm>
          <a:prstGeom prst="rect">
            <a:avLst/>
          </a:prstGeom>
          <a:ln>
            <a:solidFill>
              <a:schemeClr val="tx1"/>
            </a:solidFill>
          </a:ln>
        </p:spPr>
      </p:pic>
    </p:spTree>
    <p:extLst>
      <p:ext uri="{BB962C8B-B14F-4D97-AF65-F5344CB8AC3E}">
        <p14:creationId xmlns:p14="http://schemas.microsoft.com/office/powerpoint/2010/main" val="2443687831"/>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Slide Number Placeholder 5"/>
          <p:cNvSpPr txBox="1">
            <a:spLocks noGrp="1"/>
          </p:cNvSpPr>
          <p:nvPr>
            <p:ph type="sldNum" sz="quarter" idx="2"/>
          </p:nvPr>
        </p:nvSpPr>
        <p:spPr>
          <a:xfrm>
            <a:off x="8600536" y="6468188"/>
            <a:ext cx="533401" cy="2819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fontScale="92500" lnSpcReduction="10000"/>
          </a:bodyPr>
          <a:lstStyle/>
          <a:p>
            <a:fld id="{86CB4B4D-7CA3-9044-876B-883B54F8677D}" type="slidenum">
              <a:rPr/>
              <a:t>4</a:t>
            </a:fld>
            <a:endParaRPr/>
          </a:p>
        </p:txBody>
      </p:sp>
      <p:sp>
        <p:nvSpPr>
          <p:cNvPr id="10" name="Content Placeholder 2">
            <a:extLst>
              <a:ext uri="{FF2B5EF4-FFF2-40B4-BE49-F238E27FC236}">
                <a16:creationId xmlns:a16="http://schemas.microsoft.com/office/drawing/2014/main" id="{3FBDBAAD-C5E4-426E-B8F0-7333F86C58FF}"/>
              </a:ext>
            </a:extLst>
          </p:cNvPr>
          <p:cNvSpPr txBox="1">
            <a:spLocks/>
          </p:cNvSpPr>
          <p:nvPr/>
        </p:nvSpPr>
        <p:spPr>
          <a:xfrm>
            <a:off x="4261222" y="957154"/>
            <a:ext cx="4577978" cy="1460063"/>
          </a:xfrm>
          <a:prstGeom prst="rect">
            <a:avLst/>
          </a:prstGeom>
        </p:spPr>
        <p:txBody>
          <a:bodyPr/>
          <a:lstStyle>
            <a:lvl1pPr marL="320040" marR="0" indent="-320040" algn="l" defTabSz="914400" rtl="0" latinLnBrk="0">
              <a:lnSpc>
                <a:spcPct val="100000"/>
              </a:lnSpc>
              <a:spcBef>
                <a:spcPts val="700"/>
              </a:spcBef>
              <a:spcAft>
                <a:spcPts val="0"/>
              </a:spcAft>
              <a:buClr>
                <a:schemeClr val="accent2"/>
              </a:buClr>
              <a:buSzPct val="60000"/>
              <a:buFontTx/>
              <a:buChar char="◻"/>
              <a:tabLst/>
              <a:defRPr sz="2900" b="0" i="0" u="none" strike="noStrike" cap="none" spc="0" baseline="0">
                <a:solidFill>
                  <a:srgbClr val="000000"/>
                </a:solidFill>
                <a:uFillTx/>
                <a:latin typeface="Garamond"/>
                <a:ea typeface="Garamond"/>
                <a:cs typeface="Garamond"/>
                <a:sym typeface="Garamond"/>
              </a:defRPr>
            </a:lvl1pPr>
            <a:lvl2pPr marL="671732" marR="0" indent="-305972" algn="l" defTabSz="914400" rtl="0" latinLnBrk="0">
              <a:lnSpc>
                <a:spcPct val="100000"/>
              </a:lnSpc>
              <a:spcBef>
                <a:spcPts val="700"/>
              </a:spcBef>
              <a:spcAft>
                <a:spcPts val="0"/>
              </a:spcAft>
              <a:buClr>
                <a:schemeClr val="accent2"/>
              </a:buClr>
              <a:buSzPct val="70000"/>
              <a:buFontTx/>
              <a:buChar char=""/>
              <a:tabLst/>
              <a:defRPr sz="2900" b="0" i="0" u="none" strike="noStrike" cap="none" spc="0" baseline="0">
                <a:solidFill>
                  <a:srgbClr val="000000"/>
                </a:solidFill>
                <a:uFillTx/>
                <a:latin typeface="Garamond"/>
                <a:ea typeface="Garamond"/>
                <a:cs typeface="Garamond"/>
                <a:sym typeface="Garamond"/>
              </a:defRPr>
            </a:lvl2pPr>
            <a:lvl3pPr marL="974034" marR="0" indent="-288234" algn="l" defTabSz="914400" rtl="0" latinLnBrk="0">
              <a:lnSpc>
                <a:spcPct val="100000"/>
              </a:lnSpc>
              <a:spcBef>
                <a:spcPts val="700"/>
              </a:spcBef>
              <a:spcAft>
                <a:spcPts val="0"/>
              </a:spcAft>
              <a:buClr>
                <a:schemeClr val="accent2"/>
              </a:buClr>
              <a:buSzPct val="75000"/>
              <a:buFontTx/>
              <a:buChar char="■"/>
              <a:tabLst/>
              <a:defRPr sz="2900" b="0" i="0" u="none" strike="noStrike" cap="none" spc="0" baseline="0">
                <a:solidFill>
                  <a:srgbClr val="000000"/>
                </a:solidFill>
                <a:uFillTx/>
                <a:latin typeface="Garamond"/>
                <a:ea typeface="Garamond"/>
                <a:cs typeface="Garamond"/>
                <a:sym typeface="Garamond"/>
              </a:defRPr>
            </a:lvl3pPr>
            <a:lvl4pPr marL="1474469" marR="0" indent="-331469" algn="l" defTabSz="914400" rtl="0" latinLnBrk="0">
              <a:lnSpc>
                <a:spcPct val="100000"/>
              </a:lnSpc>
              <a:spcBef>
                <a:spcPts val="700"/>
              </a:spcBef>
              <a:spcAft>
                <a:spcPts val="0"/>
              </a:spcAft>
              <a:buClr>
                <a:schemeClr val="accent2"/>
              </a:buClr>
              <a:buSzPct val="75000"/>
              <a:buFontTx/>
              <a:buChar char="■"/>
              <a:tabLst/>
              <a:defRPr sz="2900" b="0" i="0" u="none" strike="noStrike" cap="none" spc="0" baseline="0">
                <a:solidFill>
                  <a:srgbClr val="000000"/>
                </a:solidFill>
                <a:uFillTx/>
                <a:latin typeface="Garamond"/>
                <a:ea typeface="Garamond"/>
                <a:cs typeface="Garamond"/>
                <a:sym typeface="Garamond"/>
              </a:defRPr>
            </a:lvl4pPr>
            <a:lvl5pPr marL="1931670" marR="0" indent="-331470" algn="l" defTabSz="914400" rtl="0" latinLnBrk="0">
              <a:lnSpc>
                <a:spcPct val="100000"/>
              </a:lnSpc>
              <a:spcBef>
                <a:spcPts val="700"/>
              </a:spcBef>
              <a:spcAft>
                <a:spcPts val="0"/>
              </a:spcAft>
              <a:buClr>
                <a:schemeClr val="accent2"/>
              </a:buClr>
              <a:buSzPct val="65000"/>
              <a:buFontTx/>
              <a:buChar char="■"/>
              <a:tabLst/>
              <a:defRPr sz="2900" b="0" i="0" u="none" strike="noStrike" cap="none" spc="0" baseline="0">
                <a:solidFill>
                  <a:srgbClr val="000000"/>
                </a:solidFill>
                <a:uFillTx/>
                <a:latin typeface="Garamond"/>
                <a:ea typeface="Garamond"/>
                <a:cs typeface="Garamond"/>
                <a:sym typeface="Garamond"/>
              </a:defRPr>
            </a:lvl5pPr>
            <a:lvl6pPr marL="2242820" marR="0" indent="-368300" algn="l" defTabSz="914400" rtl="0" latinLnBrk="0">
              <a:lnSpc>
                <a:spcPct val="100000"/>
              </a:lnSpc>
              <a:spcBef>
                <a:spcPts val="700"/>
              </a:spcBef>
              <a:spcAft>
                <a:spcPts val="0"/>
              </a:spcAft>
              <a:buClr>
                <a:schemeClr val="accent2"/>
              </a:buClr>
              <a:buSzPct val="100000"/>
              <a:buFontTx/>
              <a:buChar char="▪"/>
              <a:tabLst/>
              <a:defRPr sz="2900" b="0" i="0" u="none" strike="noStrike" cap="none" spc="0" baseline="0">
                <a:solidFill>
                  <a:srgbClr val="000000"/>
                </a:solidFill>
                <a:uFillTx/>
                <a:latin typeface="Garamond"/>
                <a:ea typeface="Garamond"/>
                <a:cs typeface="Garamond"/>
                <a:sym typeface="Garamond"/>
              </a:defRPr>
            </a:lvl6pPr>
            <a:lvl7pPr marL="2517139" marR="0" indent="-368300" algn="l" defTabSz="914400" rtl="0" latinLnBrk="0">
              <a:lnSpc>
                <a:spcPct val="100000"/>
              </a:lnSpc>
              <a:spcBef>
                <a:spcPts val="700"/>
              </a:spcBef>
              <a:spcAft>
                <a:spcPts val="0"/>
              </a:spcAft>
              <a:buClr>
                <a:schemeClr val="accent2"/>
              </a:buClr>
              <a:buSzPct val="100000"/>
              <a:buFontTx/>
              <a:buChar char="▪"/>
              <a:tabLst/>
              <a:defRPr sz="2900" b="0" i="0" u="none" strike="noStrike" cap="none" spc="0" baseline="0">
                <a:solidFill>
                  <a:srgbClr val="000000"/>
                </a:solidFill>
                <a:uFillTx/>
                <a:latin typeface="Garamond"/>
                <a:ea typeface="Garamond"/>
                <a:cs typeface="Garamond"/>
                <a:sym typeface="Garamond"/>
              </a:defRPr>
            </a:lvl7pPr>
            <a:lvl8pPr marL="2791460" marR="0" indent="-368300" algn="l" defTabSz="914400" rtl="0" latinLnBrk="0">
              <a:lnSpc>
                <a:spcPct val="100000"/>
              </a:lnSpc>
              <a:spcBef>
                <a:spcPts val="700"/>
              </a:spcBef>
              <a:spcAft>
                <a:spcPts val="0"/>
              </a:spcAft>
              <a:buClr>
                <a:schemeClr val="accent2"/>
              </a:buClr>
              <a:buSzPct val="100000"/>
              <a:buFontTx/>
              <a:buChar char="▪"/>
              <a:tabLst/>
              <a:defRPr sz="2900" b="0" i="0" u="none" strike="noStrike" cap="none" spc="0" baseline="0">
                <a:solidFill>
                  <a:srgbClr val="000000"/>
                </a:solidFill>
                <a:uFillTx/>
                <a:latin typeface="Garamond"/>
                <a:ea typeface="Garamond"/>
                <a:cs typeface="Garamond"/>
                <a:sym typeface="Garamond"/>
              </a:defRPr>
            </a:lvl8pPr>
            <a:lvl9pPr marL="3065779" marR="0" indent="-368300" algn="l" defTabSz="914400" rtl="0" latinLnBrk="0">
              <a:lnSpc>
                <a:spcPct val="100000"/>
              </a:lnSpc>
              <a:spcBef>
                <a:spcPts val="700"/>
              </a:spcBef>
              <a:spcAft>
                <a:spcPts val="0"/>
              </a:spcAft>
              <a:buClr>
                <a:schemeClr val="accent2"/>
              </a:buClr>
              <a:buSzPct val="100000"/>
              <a:buFontTx/>
              <a:buChar char="▪"/>
              <a:tabLst/>
              <a:defRPr sz="2900" b="0" i="0" u="none" strike="noStrike" cap="none" spc="0" baseline="0">
                <a:solidFill>
                  <a:srgbClr val="000000"/>
                </a:solidFill>
                <a:uFillTx/>
                <a:latin typeface="Garamond"/>
                <a:ea typeface="Garamond"/>
                <a:cs typeface="Garamond"/>
                <a:sym typeface="Garamond"/>
              </a:defRPr>
            </a:lvl9pPr>
          </a:lstStyle>
          <a:p>
            <a:pPr>
              <a:buFont typeface="Wingdings" panose="05000000000000000000" pitchFamily="2" charset="2"/>
              <a:buChar char="§"/>
            </a:pPr>
            <a:endParaRPr lang="en-US" sz="1800" dirty="0">
              <a:solidFill>
                <a:srgbClr val="002060"/>
              </a:solidFill>
            </a:endParaRPr>
          </a:p>
        </p:txBody>
      </p:sp>
      <p:sp>
        <p:nvSpPr>
          <p:cNvPr id="9" name="Title 1">
            <a:extLst>
              <a:ext uri="{FF2B5EF4-FFF2-40B4-BE49-F238E27FC236}">
                <a16:creationId xmlns:a16="http://schemas.microsoft.com/office/drawing/2014/main" id="{AE866142-E7DC-4404-9A0B-03B9B022DB8A}"/>
              </a:ext>
            </a:extLst>
          </p:cNvPr>
          <p:cNvSpPr>
            <a:spLocks noGrp="1"/>
          </p:cNvSpPr>
          <p:nvPr>
            <p:ph type="title"/>
          </p:nvPr>
        </p:nvSpPr>
        <p:spPr>
          <a:xfrm>
            <a:off x="341376" y="-11381"/>
            <a:ext cx="8461248" cy="968535"/>
          </a:xfrm>
        </p:spPr>
        <p:txBody>
          <a:bodyPr>
            <a:normAutofit/>
          </a:bodyPr>
          <a:lstStyle/>
          <a:p>
            <a:r>
              <a:rPr lang="en-US" sz="4000" b="1" dirty="0"/>
              <a:t>I. Background</a:t>
            </a:r>
          </a:p>
        </p:txBody>
      </p:sp>
      <p:sp>
        <p:nvSpPr>
          <p:cNvPr id="11" name="Text Placeholder 2">
            <a:extLst>
              <a:ext uri="{FF2B5EF4-FFF2-40B4-BE49-F238E27FC236}">
                <a16:creationId xmlns:a16="http://schemas.microsoft.com/office/drawing/2014/main" id="{92C26977-D8F0-4BC2-967E-3A790000318D}"/>
              </a:ext>
            </a:extLst>
          </p:cNvPr>
          <p:cNvSpPr txBox="1">
            <a:spLocks/>
          </p:cNvSpPr>
          <p:nvPr/>
        </p:nvSpPr>
        <p:spPr>
          <a:xfrm>
            <a:off x="997447" y="1213990"/>
            <a:ext cx="7418568" cy="4528065"/>
          </a:xfrm>
          <a:prstGeom prst="rect">
            <a:avLst/>
          </a:prstGeom>
        </p:spPr>
        <p:txBody>
          <a:bodyPr>
            <a:normAutofit/>
          </a:bodyPr>
          <a:lstStyle>
            <a:lvl1pPr marL="320040" marR="0" indent="-320040" algn="l" defTabSz="914400" rtl="0" latinLnBrk="0">
              <a:lnSpc>
                <a:spcPct val="100000"/>
              </a:lnSpc>
              <a:spcBef>
                <a:spcPts val="700"/>
              </a:spcBef>
              <a:spcAft>
                <a:spcPts val="0"/>
              </a:spcAft>
              <a:buClr>
                <a:schemeClr val="accent2"/>
              </a:buClr>
              <a:buSzPct val="60000"/>
              <a:buFontTx/>
              <a:buChar char="◻"/>
              <a:tabLst/>
              <a:defRPr sz="2900" b="0" i="0" u="none" strike="noStrike" cap="none" spc="0" baseline="0">
                <a:solidFill>
                  <a:srgbClr val="000000"/>
                </a:solidFill>
                <a:uFillTx/>
                <a:latin typeface="Garamond"/>
                <a:ea typeface="Garamond"/>
                <a:cs typeface="Garamond"/>
                <a:sym typeface="Garamond"/>
              </a:defRPr>
            </a:lvl1pPr>
            <a:lvl2pPr marL="671732" marR="0" indent="-305972" algn="l" defTabSz="914400" rtl="0" latinLnBrk="0">
              <a:lnSpc>
                <a:spcPct val="100000"/>
              </a:lnSpc>
              <a:spcBef>
                <a:spcPts val="700"/>
              </a:spcBef>
              <a:spcAft>
                <a:spcPts val="0"/>
              </a:spcAft>
              <a:buClr>
                <a:schemeClr val="accent2"/>
              </a:buClr>
              <a:buSzPct val="70000"/>
              <a:buFontTx/>
              <a:buChar char=""/>
              <a:tabLst/>
              <a:defRPr sz="2900" b="0" i="0" u="none" strike="noStrike" cap="none" spc="0" baseline="0">
                <a:solidFill>
                  <a:srgbClr val="000000"/>
                </a:solidFill>
                <a:uFillTx/>
                <a:latin typeface="Garamond"/>
                <a:ea typeface="Garamond"/>
                <a:cs typeface="Garamond"/>
                <a:sym typeface="Garamond"/>
              </a:defRPr>
            </a:lvl2pPr>
            <a:lvl3pPr marL="974034" marR="0" indent="-288234" algn="l" defTabSz="914400" rtl="0" latinLnBrk="0">
              <a:lnSpc>
                <a:spcPct val="100000"/>
              </a:lnSpc>
              <a:spcBef>
                <a:spcPts val="700"/>
              </a:spcBef>
              <a:spcAft>
                <a:spcPts val="0"/>
              </a:spcAft>
              <a:buClr>
                <a:schemeClr val="accent2"/>
              </a:buClr>
              <a:buSzPct val="75000"/>
              <a:buFontTx/>
              <a:buChar char="■"/>
              <a:tabLst/>
              <a:defRPr sz="2900" b="0" i="0" u="none" strike="noStrike" cap="none" spc="0" baseline="0">
                <a:solidFill>
                  <a:srgbClr val="000000"/>
                </a:solidFill>
                <a:uFillTx/>
                <a:latin typeface="Garamond"/>
                <a:ea typeface="Garamond"/>
                <a:cs typeface="Garamond"/>
                <a:sym typeface="Garamond"/>
              </a:defRPr>
            </a:lvl3pPr>
            <a:lvl4pPr marL="1474469" marR="0" indent="-331469" algn="l" defTabSz="914400" rtl="0" latinLnBrk="0">
              <a:lnSpc>
                <a:spcPct val="100000"/>
              </a:lnSpc>
              <a:spcBef>
                <a:spcPts val="700"/>
              </a:spcBef>
              <a:spcAft>
                <a:spcPts val="0"/>
              </a:spcAft>
              <a:buClr>
                <a:schemeClr val="accent2"/>
              </a:buClr>
              <a:buSzPct val="75000"/>
              <a:buFontTx/>
              <a:buChar char="■"/>
              <a:tabLst/>
              <a:defRPr sz="2900" b="0" i="0" u="none" strike="noStrike" cap="none" spc="0" baseline="0">
                <a:solidFill>
                  <a:srgbClr val="000000"/>
                </a:solidFill>
                <a:uFillTx/>
                <a:latin typeface="Garamond"/>
                <a:ea typeface="Garamond"/>
                <a:cs typeface="Garamond"/>
                <a:sym typeface="Garamond"/>
              </a:defRPr>
            </a:lvl4pPr>
            <a:lvl5pPr marL="1931670" marR="0" indent="-331470" algn="l" defTabSz="914400" rtl="0" latinLnBrk="0">
              <a:lnSpc>
                <a:spcPct val="100000"/>
              </a:lnSpc>
              <a:spcBef>
                <a:spcPts val="700"/>
              </a:spcBef>
              <a:spcAft>
                <a:spcPts val="0"/>
              </a:spcAft>
              <a:buClr>
                <a:schemeClr val="accent2"/>
              </a:buClr>
              <a:buSzPct val="65000"/>
              <a:buFontTx/>
              <a:buChar char="■"/>
              <a:tabLst/>
              <a:defRPr sz="2900" b="0" i="0" u="none" strike="noStrike" cap="none" spc="0" baseline="0">
                <a:solidFill>
                  <a:srgbClr val="000000"/>
                </a:solidFill>
                <a:uFillTx/>
                <a:latin typeface="Garamond"/>
                <a:ea typeface="Garamond"/>
                <a:cs typeface="Garamond"/>
                <a:sym typeface="Garamond"/>
              </a:defRPr>
            </a:lvl5pPr>
            <a:lvl6pPr marL="2242820" marR="0" indent="-368300" algn="l" defTabSz="914400" rtl="0" latinLnBrk="0">
              <a:lnSpc>
                <a:spcPct val="100000"/>
              </a:lnSpc>
              <a:spcBef>
                <a:spcPts val="700"/>
              </a:spcBef>
              <a:spcAft>
                <a:spcPts val="0"/>
              </a:spcAft>
              <a:buClr>
                <a:schemeClr val="accent2"/>
              </a:buClr>
              <a:buSzPct val="100000"/>
              <a:buFontTx/>
              <a:buChar char="▪"/>
              <a:tabLst/>
              <a:defRPr sz="2900" b="0" i="0" u="none" strike="noStrike" cap="none" spc="0" baseline="0">
                <a:solidFill>
                  <a:srgbClr val="000000"/>
                </a:solidFill>
                <a:uFillTx/>
                <a:latin typeface="Garamond"/>
                <a:ea typeface="Garamond"/>
                <a:cs typeface="Garamond"/>
                <a:sym typeface="Garamond"/>
              </a:defRPr>
            </a:lvl6pPr>
            <a:lvl7pPr marL="2517139" marR="0" indent="-368300" algn="l" defTabSz="914400" rtl="0" latinLnBrk="0">
              <a:lnSpc>
                <a:spcPct val="100000"/>
              </a:lnSpc>
              <a:spcBef>
                <a:spcPts val="700"/>
              </a:spcBef>
              <a:spcAft>
                <a:spcPts val="0"/>
              </a:spcAft>
              <a:buClr>
                <a:schemeClr val="accent2"/>
              </a:buClr>
              <a:buSzPct val="100000"/>
              <a:buFontTx/>
              <a:buChar char="▪"/>
              <a:tabLst/>
              <a:defRPr sz="2900" b="0" i="0" u="none" strike="noStrike" cap="none" spc="0" baseline="0">
                <a:solidFill>
                  <a:srgbClr val="000000"/>
                </a:solidFill>
                <a:uFillTx/>
                <a:latin typeface="Garamond"/>
                <a:ea typeface="Garamond"/>
                <a:cs typeface="Garamond"/>
                <a:sym typeface="Garamond"/>
              </a:defRPr>
            </a:lvl7pPr>
            <a:lvl8pPr marL="2791460" marR="0" indent="-368300" algn="l" defTabSz="914400" rtl="0" latinLnBrk="0">
              <a:lnSpc>
                <a:spcPct val="100000"/>
              </a:lnSpc>
              <a:spcBef>
                <a:spcPts val="700"/>
              </a:spcBef>
              <a:spcAft>
                <a:spcPts val="0"/>
              </a:spcAft>
              <a:buClr>
                <a:schemeClr val="accent2"/>
              </a:buClr>
              <a:buSzPct val="100000"/>
              <a:buFontTx/>
              <a:buChar char="▪"/>
              <a:tabLst/>
              <a:defRPr sz="2900" b="0" i="0" u="none" strike="noStrike" cap="none" spc="0" baseline="0">
                <a:solidFill>
                  <a:srgbClr val="000000"/>
                </a:solidFill>
                <a:uFillTx/>
                <a:latin typeface="Garamond"/>
                <a:ea typeface="Garamond"/>
                <a:cs typeface="Garamond"/>
                <a:sym typeface="Garamond"/>
              </a:defRPr>
            </a:lvl8pPr>
            <a:lvl9pPr marL="3065779" marR="0" indent="-368300" algn="l" defTabSz="914400" rtl="0" latinLnBrk="0">
              <a:lnSpc>
                <a:spcPct val="100000"/>
              </a:lnSpc>
              <a:spcBef>
                <a:spcPts val="700"/>
              </a:spcBef>
              <a:spcAft>
                <a:spcPts val="0"/>
              </a:spcAft>
              <a:buClr>
                <a:schemeClr val="accent2"/>
              </a:buClr>
              <a:buSzPct val="100000"/>
              <a:buFontTx/>
              <a:buChar char="▪"/>
              <a:tabLst/>
              <a:defRPr sz="2900" b="0" i="0" u="none" strike="noStrike" cap="none" spc="0" baseline="0">
                <a:solidFill>
                  <a:srgbClr val="000000"/>
                </a:solidFill>
                <a:uFillTx/>
                <a:latin typeface="Garamond"/>
                <a:ea typeface="Garamond"/>
                <a:cs typeface="Garamond"/>
                <a:sym typeface="Garamond"/>
              </a:defRPr>
            </a:lvl9pPr>
          </a:lstStyle>
          <a:p>
            <a:pPr marL="0" indent="0" hangingPunct="1">
              <a:buNone/>
            </a:pPr>
            <a:r>
              <a:rPr lang="en-US" sz="2400" b="1" dirty="0">
                <a:solidFill>
                  <a:srgbClr val="002060"/>
                </a:solidFill>
              </a:rPr>
              <a:t>What is the current system?</a:t>
            </a:r>
          </a:p>
          <a:p>
            <a:pPr lvl="1" hangingPunct="1">
              <a:buFont typeface="Wingdings" panose="05000000000000000000" pitchFamily="2" charset="2"/>
              <a:buChar char="§"/>
            </a:pPr>
            <a:r>
              <a:rPr lang="en-US" sz="2000" dirty="0">
                <a:solidFill>
                  <a:srgbClr val="002060"/>
                </a:solidFill>
              </a:rPr>
              <a:t>Mayor and Councilmembers are currently elected </a:t>
            </a:r>
            <a:r>
              <a:rPr lang="en-US" sz="2000" dirty="0">
                <a:solidFill>
                  <a:srgbClr val="002060"/>
                </a:solidFill>
                <a:highlight>
                  <a:srgbClr val="FFFF00"/>
                </a:highlight>
              </a:rPr>
              <a:t>at-large</a:t>
            </a:r>
            <a:endParaRPr lang="en-US" sz="2000" b="1" dirty="0">
              <a:solidFill>
                <a:srgbClr val="002060"/>
              </a:solidFill>
            </a:endParaRPr>
          </a:p>
          <a:p>
            <a:pPr marL="0" indent="0" hangingPunct="1">
              <a:buNone/>
            </a:pPr>
            <a:endParaRPr lang="en-US" sz="2400" b="1" dirty="0">
              <a:solidFill>
                <a:srgbClr val="002060"/>
              </a:solidFill>
            </a:endParaRPr>
          </a:p>
          <a:p>
            <a:pPr marL="0" indent="0" hangingPunct="1">
              <a:buNone/>
            </a:pPr>
            <a:r>
              <a:rPr lang="en-US" sz="2400" b="1" dirty="0">
                <a:solidFill>
                  <a:srgbClr val="002060"/>
                </a:solidFill>
              </a:rPr>
              <a:t>Why is the City making a change?</a:t>
            </a:r>
          </a:p>
          <a:p>
            <a:pPr lvl="1" hangingPunct="1">
              <a:buFont typeface="Wingdings" panose="05000000000000000000" pitchFamily="2" charset="2"/>
              <a:buChar char="§"/>
            </a:pPr>
            <a:r>
              <a:rPr lang="en-US" sz="2000" dirty="0">
                <a:solidFill>
                  <a:srgbClr val="002060"/>
                </a:solidFill>
              </a:rPr>
              <a:t>The California Voting Rights Act (CVRA) encourages </a:t>
            </a:r>
            <a:r>
              <a:rPr lang="en-US" sz="2000" dirty="0">
                <a:solidFill>
                  <a:srgbClr val="002060"/>
                </a:solidFill>
                <a:highlight>
                  <a:srgbClr val="00FF00"/>
                </a:highlight>
              </a:rPr>
              <a:t>by-district</a:t>
            </a:r>
            <a:r>
              <a:rPr lang="en-US" sz="2000" dirty="0">
                <a:solidFill>
                  <a:srgbClr val="002060"/>
                </a:solidFill>
              </a:rPr>
              <a:t> elections and makes it easier to bring lawsuits against cities with </a:t>
            </a:r>
            <a:r>
              <a:rPr lang="en-US" sz="2000" dirty="0">
                <a:solidFill>
                  <a:srgbClr val="002060"/>
                </a:solidFill>
                <a:highlight>
                  <a:srgbClr val="FFFF00"/>
                </a:highlight>
              </a:rPr>
              <a:t>at-large</a:t>
            </a:r>
            <a:r>
              <a:rPr lang="en-US" sz="2000" dirty="0">
                <a:solidFill>
                  <a:srgbClr val="002060"/>
                </a:solidFill>
              </a:rPr>
              <a:t> elections</a:t>
            </a:r>
          </a:p>
          <a:p>
            <a:pPr lvl="1" hangingPunct="1">
              <a:buFont typeface="Wingdings" panose="05000000000000000000" pitchFamily="2" charset="2"/>
              <a:buChar char="§"/>
            </a:pPr>
            <a:r>
              <a:rPr lang="en-US" sz="2000" dirty="0">
                <a:solidFill>
                  <a:srgbClr val="002060"/>
                </a:solidFill>
                <a:latin typeface="Garamond" panose="02020404030301010803" pitchFamily="18" charset="0"/>
              </a:rPr>
              <a:t>On March 24, 2020, the City adopted a resolution to transition to </a:t>
            </a:r>
            <a:r>
              <a:rPr lang="en-US" sz="2000" dirty="0">
                <a:solidFill>
                  <a:srgbClr val="002060"/>
                </a:solidFill>
                <a:highlight>
                  <a:srgbClr val="00FF00"/>
                </a:highlight>
                <a:latin typeface="Garamond" panose="02020404030301010803" pitchFamily="18" charset="0"/>
              </a:rPr>
              <a:t>by-district</a:t>
            </a:r>
            <a:r>
              <a:rPr lang="en-US" sz="2000" dirty="0">
                <a:solidFill>
                  <a:srgbClr val="002060"/>
                </a:solidFill>
                <a:latin typeface="Garamond" panose="02020404030301010803" pitchFamily="18" charset="0"/>
              </a:rPr>
              <a:t> elections by November 2022</a:t>
            </a:r>
          </a:p>
          <a:p>
            <a:pPr lvl="1" hangingPunct="1">
              <a:buFont typeface="Wingdings" panose="05000000000000000000" pitchFamily="2" charset="2"/>
              <a:buChar char="§"/>
            </a:pPr>
            <a:r>
              <a:rPr lang="en-US" sz="2000" dirty="0">
                <a:solidFill>
                  <a:srgbClr val="002060"/>
                </a:solidFill>
              </a:rPr>
              <a:t>San Bruno avoided an expensive legal challenge by proactively adopting a resolution to transition to </a:t>
            </a:r>
            <a:r>
              <a:rPr lang="en-US" sz="2000" dirty="0">
                <a:solidFill>
                  <a:srgbClr val="002060"/>
                </a:solidFill>
                <a:highlight>
                  <a:srgbClr val="00FF00"/>
                </a:highlight>
              </a:rPr>
              <a:t>by-district</a:t>
            </a:r>
            <a:r>
              <a:rPr lang="en-US" sz="2000" dirty="0">
                <a:solidFill>
                  <a:srgbClr val="002060"/>
                </a:solidFill>
              </a:rPr>
              <a:t> elections</a:t>
            </a:r>
          </a:p>
          <a:p>
            <a:pPr lvl="1" hangingPunct="1">
              <a:buFont typeface="Wingdings" panose="05000000000000000000" pitchFamily="2" charset="2"/>
              <a:buChar char="q"/>
            </a:pPr>
            <a:endParaRPr lang="en-US" sz="2400" dirty="0">
              <a:solidFill>
                <a:srgbClr val="002060"/>
              </a:solidFill>
            </a:endParaRPr>
          </a:p>
        </p:txBody>
      </p:sp>
    </p:spTree>
    <p:extLst>
      <p:ext uri="{BB962C8B-B14F-4D97-AF65-F5344CB8AC3E}">
        <p14:creationId xmlns:p14="http://schemas.microsoft.com/office/powerpoint/2010/main" val="2500112587"/>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Slide Number Placeholder 5"/>
          <p:cNvSpPr txBox="1">
            <a:spLocks noGrp="1"/>
          </p:cNvSpPr>
          <p:nvPr>
            <p:ph type="sldNum" sz="quarter" idx="2"/>
          </p:nvPr>
        </p:nvSpPr>
        <p:spPr>
          <a:xfrm>
            <a:off x="8600536" y="6468188"/>
            <a:ext cx="533401" cy="2819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fontScale="92500" lnSpcReduction="10000"/>
          </a:bodyPr>
          <a:lstStyle/>
          <a:p>
            <a:fld id="{86CB4B4D-7CA3-9044-876B-883B54F8677D}" type="slidenum">
              <a:rPr/>
              <a:t>5</a:t>
            </a:fld>
            <a:endParaRPr/>
          </a:p>
        </p:txBody>
      </p:sp>
      <p:sp>
        <p:nvSpPr>
          <p:cNvPr id="10" name="Content Placeholder 2">
            <a:extLst>
              <a:ext uri="{FF2B5EF4-FFF2-40B4-BE49-F238E27FC236}">
                <a16:creationId xmlns:a16="http://schemas.microsoft.com/office/drawing/2014/main" id="{3FBDBAAD-C5E4-426E-B8F0-7333F86C58FF}"/>
              </a:ext>
            </a:extLst>
          </p:cNvPr>
          <p:cNvSpPr txBox="1">
            <a:spLocks/>
          </p:cNvSpPr>
          <p:nvPr/>
        </p:nvSpPr>
        <p:spPr>
          <a:xfrm>
            <a:off x="4261222" y="957154"/>
            <a:ext cx="4577978" cy="1460063"/>
          </a:xfrm>
          <a:prstGeom prst="rect">
            <a:avLst/>
          </a:prstGeom>
        </p:spPr>
        <p:txBody>
          <a:bodyPr/>
          <a:lstStyle>
            <a:lvl1pPr marL="320040" marR="0" indent="-320040" algn="l" defTabSz="914400" rtl="0" latinLnBrk="0">
              <a:lnSpc>
                <a:spcPct val="100000"/>
              </a:lnSpc>
              <a:spcBef>
                <a:spcPts val="700"/>
              </a:spcBef>
              <a:spcAft>
                <a:spcPts val="0"/>
              </a:spcAft>
              <a:buClr>
                <a:schemeClr val="accent2"/>
              </a:buClr>
              <a:buSzPct val="60000"/>
              <a:buFontTx/>
              <a:buChar char="◻"/>
              <a:tabLst/>
              <a:defRPr sz="2900" b="0" i="0" u="none" strike="noStrike" cap="none" spc="0" baseline="0">
                <a:solidFill>
                  <a:srgbClr val="000000"/>
                </a:solidFill>
                <a:uFillTx/>
                <a:latin typeface="Garamond"/>
                <a:ea typeface="Garamond"/>
                <a:cs typeface="Garamond"/>
                <a:sym typeface="Garamond"/>
              </a:defRPr>
            </a:lvl1pPr>
            <a:lvl2pPr marL="671732" marR="0" indent="-305972" algn="l" defTabSz="914400" rtl="0" latinLnBrk="0">
              <a:lnSpc>
                <a:spcPct val="100000"/>
              </a:lnSpc>
              <a:spcBef>
                <a:spcPts val="700"/>
              </a:spcBef>
              <a:spcAft>
                <a:spcPts val="0"/>
              </a:spcAft>
              <a:buClr>
                <a:schemeClr val="accent2"/>
              </a:buClr>
              <a:buSzPct val="70000"/>
              <a:buFontTx/>
              <a:buChar char=""/>
              <a:tabLst/>
              <a:defRPr sz="2900" b="0" i="0" u="none" strike="noStrike" cap="none" spc="0" baseline="0">
                <a:solidFill>
                  <a:srgbClr val="000000"/>
                </a:solidFill>
                <a:uFillTx/>
                <a:latin typeface="Garamond"/>
                <a:ea typeface="Garamond"/>
                <a:cs typeface="Garamond"/>
                <a:sym typeface="Garamond"/>
              </a:defRPr>
            </a:lvl2pPr>
            <a:lvl3pPr marL="974034" marR="0" indent="-288234" algn="l" defTabSz="914400" rtl="0" latinLnBrk="0">
              <a:lnSpc>
                <a:spcPct val="100000"/>
              </a:lnSpc>
              <a:spcBef>
                <a:spcPts val="700"/>
              </a:spcBef>
              <a:spcAft>
                <a:spcPts val="0"/>
              </a:spcAft>
              <a:buClr>
                <a:schemeClr val="accent2"/>
              </a:buClr>
              <a:buSzPct val="75000"/>
              <a:buFontTx/>
              <a:buChar char="■"/>
              <a:tabLst/>
              <a:defRPr sz="2900" b="0" i="0" u="none" strike="noStrike" cap="none" spc="0" baseline="0">
                <a:solidFill>
                  <a:srgbClr val="000000"/>
                </a:solidFill>
                <a:uFillTx/>
                <a:latin typeface="Garamond"/>
                <a:ea typeface="Garamond"/>
                <a:cs typeface="Garamond"/>
                <a:sym typeface="Garamond"/>
              </a:defRPr>
            </a:lvl3pPr>
            <a:lvl4pPr marL="1474469" marR="0" indent="-331469" algn="l" defTabSz="914400" rtl="0" latinLnBrk="0">
              <a:lnSpc>
                <a:spcPct val="100000"/>
              </a:lnSpc>
              <a:spcBef>
                <a:spcPts val="700"/>
              </a:spcBef>
              <a:spcAft>
                <a:spcPts val="0"/>
              </a:spcAft>
              <a:buClr>
                <a:schemeClr val="accent2"/>
              </a:buClr>
              <a:buSzPct val="75000"/>
              <a:buFontTx/>
              <a:buChar char="■"/>
              <a:tabLst/>
              <a:defRPr sz="2900" b="0" i="0" u="none" strike="noStrike" cap="none" spc="0" baseline="0">
                <a:solidFill>
                  <a:srgbClr val="000000"/>
                </a:solidFill>
                <a:uFillTx/>
                <a:latin typeface="Garamond"/>
                <a:ea typeface="Garamond"/>
                <a:cs typeface="Garamond"/>
                <a:sym typeface="Garamond"/>
              </a:defRPr>
            </a:lvl4pPr>
            <a:lvl5pPr marL="1931670" marR="0" indent="-331470" algn="l" defTabSz="914400" rtl="0" latinLnBrk="0">
              <a:lnSpc>
                <a:spcPct val="100000"/>
              </a:lnSpc>
              <a:spcBef>
                <a:spcPts val="700"/>
              </a:spcBef>
              <a:spcAft>
                <a:spcPts val="0"/>
              </a:spcAft>
              <a:buClr>
                <a:schemeClr val="accent2"/>
              </a:buClr>
              <a:buSzPct val="65000"/>
              <a:buFontTx/>
              <a:buChar char="■"/>
              <a:tabLst/>
              <a:defRPr sz="2900" b="0" i="0" u="none" strike="noStrike" cap="none" spc="0" baseline="0">
                <a:solidFill>
                  <a:srgbClr val="000000"/>
                </a:solidFill>
                <a:uFillTx/>
                <a:latin typeface="Garamond"/>
                <a:ea typeface="Garamond"/>
                <a:cs typeface="Garamond"/>
                <a:sym typeface="Garamond"/>
              </a:defRPr>
            </a:lvl5pPr>
            <a:lvl6pPr marL="2242820" marR="0" indent="-368300" algn="l" defTabSz="914400" rtl="0" latinLnBrk="0">
              <a:lnSpc>
                <a:spcPct val="100000"/>
              </a:lnSpc>
              <a:spcBef>
                <a:spcPts val="700"/>
              </a:spcBef>
              <a:spcAft>
                <a:spcPts val="0"/>
              </a:spcAft>
              <a:buClr>
                <a:schemeClr val="accent2"/>
              </a:buClr>
              <a:buSzPct val="100000"/>
              <a:buFontTx/>
              <a:buChar char="▪"/>
              <a:tabLst/>
              <a:defRPr sz="2900" b="0" i="0" u="none" strike="noStrike" cap="none" spc="0" baseline="0">
                <a:solidFill>
                  <a:srgbClr val="000000"/>
                </a:solidFill>
                <a:uFillTx/>
                <a:latin typeface="Garamond"/>
                <a:ea typeface="Garamond"/>
                <a:cs typeface="Garamond"/>
                <a:sym typeface="Garamond"/>
              </a:defRPr>
            </a:lvl6pPr>
            <a:lvl7pPr marL="2517139" marR="0" indent="-368300" algn="l" defTabSz="914400" rtl="0" latinLnBrk="0">
              <a:lnSpc>
                <a:spcPct val="100000"/>
              </a:lnSpc>
              <a:spcBef>
                <a:spcPts val="700"/>
              </a:spcBef>
              <a:spcAft>
                <a:spcPts val="0"/>
              </a:spcAft>
              <a:buClr>
                <a:schemeClr val="accent2"/>
              </a:buClr>
              <a:buSzPct val="100000"/>
              <a:buFontTx/>
              <a:buChar char="▪"/>
              <a:tabLst/>
              <a:defRPr sz="2900" b="0" i="0" u="none" strike="noStrike" cap="none" spc="0" baseline="0">
                <a:solidFill>
                  <a:srgbClr val="000000"/>
                </a:solidFill>
                <a:uFillTx/>
                <a:latin typeface="Garamond"/>
                <a:ea typeface="Garamond"/>
                <a:cs typeface="Garamond"/>
                <a:sym typeface="Garamond"/>
              </a:defRPr>
            </a:lvl7pPr>
            <a:lvl8pPr marL="2791460" marR="0" indent="-368300" algn="l" defTabSz="914400" rtl="0" latinLnBrk="0">
              <a:lnSpc>
                <a:spcPct val="100000"/>
              </a:lnSpc>
              <a:spcBef>
                <a:spcPts val="700"/>
              </a:spcBef>
              <a:spcAft>
                <a:spcPts val="0"/>
              </a:spcAft>
              <a:buClr>
                <a:schemeClr val="accent2"/>
              </a:buClr>
              <a:buSzPct val="100000"/>
              <a:buFontTx/>
              <a:buChar char="▪"/>
              <a:tabLst/>
              <a:defRPr sz="2900" b="0" i="0" u="none" strike="noStrike" cap="none" spc="0" baseline="0">
                <a:solidFill>
                  <a:srgbClr val="000000"/>
                </a:solidFill>
                <a:uFillTx/>
                <a:latin typeface="Garamond"/>
                <a:ea typeface="Garamond"/>
                <a:cs typeface="Garamond"/>
                <a:sym typeface="Garamond"/>
              </a:defRPr>
            </a:lvl8pPr>
            <a:lvl9pPr marL="3065779" marR="0" indent="-368300" algn="l" defTabSz="914400" rtl="0" latinLnBrk="0">
              <a:lnSpc>
                <a:spcPct val="100000"/>
              </a:lnSpc>
              <a:spcBef>
                <a:spcPts val="700"/>
              </a:spcBef>
              <a:spcAft>
                <a:spcPts val="0"/>
              </a:spcAft>
              <a:buClr>
                <a:schemeClr val="accent2"/>
              </a:buClr>
              <a:buSzPct val="100000"/>
              <a:buFontTx/>
              <a:buChar char="▪"/>
              <a:tabLst/>
              <a:defRPr sz="2900" b="0" i="0" u="none" strike="noStrike" cap="none" spc="0" baseline="0">
                <a:solidFill>
                  <a:srgbClr val="000000"/>
                </a:solidFill>
                <a:uFillTx/>
                <a:latin typeface="Garamond"/>
                <a:ea typeface="Garamond"/>
                <a:cs typeface="Garamond"/>
                <a:sym typeface="Garamond"/>
              </a:defRPr>
            </a:lvl9pPr>
          </a:lstStyle>
          <a:p>
            <a:pPr>
              <a:buFont typeface="Wingdings" panose="05000000000000000000" pitchFamily="2" charset="2"/>
              <a:buChar char="§"/>
            </a:pPr>
            <a:endParaRPr lang="en-US" sz="1800" dirty="0">
              <a:solidFill>
                <a:srgbClr val="002060"/>
              </a:solidFill>
            </a:endParaRPr>
          </a:p>
        </p:txBody>
      </p:sp>
      <p:sp>
        <p:nvSpPr>
          <p:cNvPr id="9" name="Title 1">
            <a:extLst>
              <a:ext uri="{FF2B5EF4-FFF2-40B4-BE49-F238E27FC236}">
                <a16:creationId xmlns:a16="http://schemas.microsoft.com/office/drawing/2014/main" id="{AE866142-E7DC-4404-9A0B-03B9B022DB8A}"/>
              </a:ext>
            </a:extLst>
          </p:cNvPr>
          <p:cNvSpPr>
            <a:spLocks noGrp="1"/>
          </p:cNvSpPr>
          <p:nvPr>
            <p:ph type="title"/>
          </p:nvPr>
        </p:nvSpPr>
        <p:spPr>
          <a:xfrm>
            <a:off x="405988" y="957154"/>
            <a:ext cx="8461248" cy="3699366"/>
          </a:xfrm>
        </p:spPr>
        <p:txBody>
          <a:bodyPr>
            <a:normAutofit/>
          </a:bodyPr>
          <a:lstStyle/>
          <a:p>
            <a:pPr lvl="2">
              <a:spcAft>
                <a:spcPts val="600"/>
              </a:spcAft>
              <a:buClr>
                <a:srgbClr val="002060"/>
              </a:buClr>
              <a:buSzPts val="1440"/>
            </a:pPr>
            <a:r>
              <a:rPr lang="en-US" sz="3600" b="1" dirty="0"/>
              <a:t>II. Districting Process</a:t>
            </a:r>
            <a:endParaRPr lang="en-US" sz="4000" b="1" dirty="0"/>
          </a:p>
        </p:txBody>
      </p:sp>
      <p:sp>
        <p:nvSpPr>
          <p:cNvPr id="5" name="TextBox 4">
            <a:extLst>
              <a:ext uri="{FF2B5EF4-FFF2-40B4-BE49-F238E27FC236}">
                <a16:creationId xmlns:a16="http://schemas.microsoft.com/office/drawing/2014/main" id="{C500CB14-419D-4986-BD3C-7663DB221667}"/>
              </a:ext>
            </a:extLst>
          </p:cNvPr>
          <p:cNvSpPr txBox="1"/>
          <p:nvPr/>
        </p:nvSpPr>
        <p:spPr>
          <a:xfrm>
            <a:off x="583660" y="5107022"/>
            <a:ext cx="7733489"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1" u="none" strike="noStrike" cap="none" spc="0" normalizeH="0" baseline="0" dirty="0">
                <a:ln>
                  <a:noFill/>
                </a:ln>
                <a:solidFill>
                  <a:srgbClr val="000000"/>
                </a:solidFill>
                <a:effectLst/>
                <a:uFillTx/>
                <a:latin typeface="Tw Cen MT"/>
                <a:ea typeface="Tw Cen MT"/>
                <a:cs typeface="Tw Cen MT"/>
                <a:sym typeface="Tw Cen MT"/>
              </a:rPr>
              <a:t>By: Kristen Parks, NDC</a:t>
            </a:r>
          </a:p>
        </p:txBody>
      </p:sp>
    </p:spTree>
    <p:extLst>
      <p:ext uri="{BB962C8B-B14F-4D97-AF65-F5344CB8AC3E}">
        <p14:creationId xmlns:p14="http://schemas.microsoft.com/office/powerpoint/2010/main" val="3528984080"/>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399A07D-940A-4C9E-A936-A21DE6653C8D}"/>
              </a:ext>
            </a:extLst>
          </p:cNvPr>
          <p:cNvPicPr>
            <a:picLocks noChangeAspect="1"/>
          </p:cNvPicPr>
          <p:nvPr/>
        </p:nvPicPr>
        <p:blipFill rotWithShape="1">
          <a:blip r:embed="rId2"/>
          <a:srcRect l="3268" t="10091"/>
          <a:stretch/>
        </p:blipFill>
        <p:spPr>
          <a:xfrm>
            <a:off x="1496722" y="1946123"/>
            <a:ext cx="6658350" cy="2965753"/>
          </a:xfrm>
          <a:prstGeom prst="rect">
            <a:avLst/>
          </a:prstGeom>
        </p:spPr>
      </p:pic>
      <p:sp>
        <p:nvSpPr>
          <p:cNvPr id="178" name="Slide Number Placeholder 5"/>
          <p:cNvSpPr txBox="1">
            <a:spLocks noGrp="1"/>
          </p:cNvSpPr>
          <p:nvPr>
            <p:ph type="sldNum" sz="quarter" idx="2"/>
          </p:nvPr>
        </p:nvSpPr>
        <p:spPr>
          <a:xfrm>
            <a:off x="8600536" y="6468188"/>
            <a:ext cx="533401" cy="2819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fontScale="92500" lnSpcReduction="10000"/>
          </a:bodyPr>
          <a:lstStyle/>
          <a:p>
            <a:fld id="{86CB4B4D-7CA3-9044-876B-883B54F8677D}" type="slidenum">
              <a:rPr/>
              <a:t>6</a:t>
            </a:fld>
            <a:endParaRPr/>
          </a:p>
        </p:txBody>
      </p:sp>
      <p:sp>
        <p:nvSpPr>
          <p:cNvPr id="10" name="Content Placeholder 2">
            <a:extLst>
              <a:ext uri="{FF2B5EF4-FFF2-40B4-BE49-F238E27FC236}">
                <a16:creationId xmlns:a16="http://schemas.microsoft.com/office/drawing/2014/main" id="{3FBDBAAD-C5E4-426E-B8F0-7333F86C58FF}"/>
              </a:ext>
            </a:extLst>
          </p:cNvPr>
          <p:cNvSpPr txBox="1">
            <a:spLocks/>
          </p:cNvSpPr>
          <p:nvPr/>
        </p:nvSpPr>
        <p:spPr>
          <a:xfrm>
            <a:off x="4261222" y="957154"/>
            <a:ext cx="4577978" cy="1460063"/>
          </a:xfrm>
          <a:prstGeom prst="rect">
            <a:avLst/>
          </a:prstGeom>
        </p:spPr>
        <p:txBody>
          <a:bodyPr/>
          <a:lstStyle>
            <a:lvl1pPr marL="320040" marR="0" indent="-320040" algn="l" defTabSz="914400" rtl="0" latinLnBrk="0">
              <a:lnSpc>
                <a:spcPct val="100000"/>
              </a:lnSpc>
              <a:spcBef>
                <a:spcPts val="700"/>
              </a:spcBef>
              <a:spcAft>
                <a:spcPts val="0"/>
              </a:spcAft>
              <a:buClr>
                <a:schemeClr val="accent2"/>
              </a:buClr>
              <a:buSzPct val="60000"/>
              <a:buFontTx/>
              <a:buChar char="◻"/>
              <a:tabLst/>
              <a:defRPr sz="2900" b="0" i="0" u="none" strike="noStrike" cap="none" spc="0" baseline="0">
                <a:solidFill>
                  <a:srgbClr val="000000"/>
                </a:solidFill>
                <a:uFillTx/>
                <a:latin typeface="Garamond"/>
                <a:ea typeface="Garamond"/>
                <a:cs typeface="Garamond"/>
                <a:sym typeface="Garamond"/>
              </a:defRPr>
            </a:lvl1pPr>
            <a:lvl2pPr marL="671732" marR="0" indent="-305972" algn="l" defTabSz="914400" rtl="0" latinLnBrk="0">
              <a:lnSpc>
                <a:spcPct val="100000"/>
              </a:lnSpc>
              <a:spcBef>
                <a:spcPts val="700"/>
              </a:spcBef>
              <a:spcAft>
                <a:spcPts val="0"/>
              </a:spcAft>
              <a:buClr>
                <a:schemeClr val="accent2"/>
              </a:buClr>
              <a:buSzPct val="70000"/>
              <a:buFontTx/>
              <a:buChar char=""/>
              <a:tabLst/>
              <a:defRPr sz="2900" b="0" i="0" u="none" strike="noStrike" cap="none" spc="0" baseline="0">
                <a:solidFill>
                  <a:srgbClr val="000000"/>
                </a:solidFill>
                <a:uFillTx/>
                <a:latin typeface="Garamond"/>
                <a:ea typeface="Garamond"/>
                <a:cs typeface="Garamond"/>
                <a:sym typeface="Garamond"/>
              </a:defRPr>
            </a:lvl2pPr>
            <a:lvl3pPr marL="974034" marR="0" indent="-288234" algn="l" defTabSz="914400" rtl="0" latinLnBrk="0">
              <a:lnSpc>
                <a:spcPct val="100000"/>
              </a:lnSpc>
              <a:spcBef>
                <a:spcPts val="700"/>
              </a:spcBef>
              <a:spcAft>
                <a:spcPts val="0"/>
              </a:spcAft>
              <a:buClr>
                <a:schemeClr val="accent2"/>
              </a:buClr>
              <a:buSzPct val="75000"/>
              <a:buFontTx/>
              <a:buChar char="■"/>
              <a:tabLst/>
              <a:defRPr sz="2900" b="0" i="0" u="none" strike="noStrike" cap="none" spc="0" baseline="0">
                <a:solidFill>
                  <a:srgbClr val="000000"/>
                </a:solidFill>
                <a:uFillTx/>
                <a:latin typeface="Garamond"/>
                <a:ea typeface="Garamond"/>
                <a:cs typeface="Garamond"/>
                <a:sym typeface="Garamond"/>
              </a:defRPr>
            </a:lvl3pPr>
            <a:lvl4pPr marL="1474469" marR="0" indent="-331469" algn="l" defTabSz="914400" rtl="0" latinLnBrk="0">
              <a:lnSpc>
                <a:spcPct val="100000"/>
              </a:lnSpc>
              <a:spcBef>
                <a:spcPts val="700"/>
              </a:spcBef>
              <a:spcAft>
                <a:spcPts val="0"/>
              </a:spcAft>
              <a:buClr>
                <a:schemeClr val="accent2"/>
              </a:buClr>
              <a:buSzPct val="75000"/>
              <a:buFontTx/>
              <a:buChar char="■"/>
              <a:tabLst/>
              <a:defRPr sz="2900" b="0" i="0" u="none" strike="noStrike" cap="none" spc="0" baseline="0">
                <a:solidFill>
                  <a:srgbClr val="000000"/>
                </a:solidFill>
                <a:uFillTx/>
                <a:latin typeface="Garamond"/>
                <a:ea typeface="Garamond"/>
                <a:cs typeface="Garamond"/>
                <a:sym typeface="Garamond"/>
              </a:defRPr>
            </a:lvl4pPr>
            <a:lvl5pPr marL="1931670" marR="0" indent="-331470" algn="l" defTabSz="914400" rtl="0" latinLnBrk="0">
              <a:lnSpc>
                <a:spcPct val="100000"/>
              </a:lnSpc>
              <a:spcBef>
                <a:spcPts val="700"/>
              </a:spcBef>
              <a:spcAft>
                <a:spcPts val="0"/>
              </a:spcAft>
              <a:buClr>
                <a:schemeClr val="accent2"/>
              </a:buClr>
              <a:buSzPct val="65000"/>
              <a:buFontTx/>
              <a:buChar char="■"/>
              <a:tabLst/>
              <a:defRPr sz="2900" b="0" i="0" u="none" strike="noStrike" cap="none" spc="0" baseline="0">
                <a:solidFill>
                  <a:srgbClr val="000000"/>
                </a:solidFill>
                <a:uFillTx/>
                <a:latin typeface="Garamond"/>
                <a:ea typeface="Garamond"/>
                <a:cs typeface="Garamond"/>
                <a:sym typeface="Garamond"/>
              </a:defRPr>
            </a:lvl5pPr>
            <a:lvl6pPr marL="2242820" marR="0" indent="-368300" algn="l" defTabSz="914400" rtl="0" latinLnBrk="0">
              <a:lnSpc>
                <a:spcPct val="100000"/>
              </a:lnSpc>
              <a:spcBef>
                <a:spcPts val="700"/>
              </a:spcBef>
              <a:spcAft>
                <a:spcPts val="0"/>
              </a:spcAft>
              <a:buClr>
                <a:schemeClr val="accent2"/>
              </a:buClr>
              <a:buSzPct val="100000"/>
              <a:buFontTx/>
              <a:buChar char="▪"/>
              <a:tabLst/>
              <a:defRPr sz="2900" b="0" i="0" u="none" strike="noStrike" cap="none" spc="0" baseline="0">
                <a:solidFill>
                  <a:srgbClr val="000000"/>
                </a:solidFill>
                <a:uFillTx/>
                <a:latin typeface="Garamond"/>
                <a:ea typeface="Garamond"/>
                <a:cs typeface="Garamond"/>
                <a:sym typeface="Garamond"/>
              </a:defRPr>
            </a:lvl6pPr>
            <a:lvl7pPr marL="2517139" marR="0" indent="-368300" algn="l" defTabSz="914400" rtl="0" latinLnBrk="0">
              <a:lnSpc>
                <a:spcPct val="100000"/>
              </a:lnSpc>
              <a:spcBef>
                <a:spcPts val="700"/>
              </a:spcBef>
              <a:spcAft>
                <a:spcPts val="0"/>
              </a:spcAft>
              <a:buClr>
                <a:schemeClr val="accent2"/>
              </a:buClr>
              <a:buSzPct val="100000"/>
              <a:buFontTx/>
              <a:buChar char="▪"/>
              <a:tabLst/>
              <a:defRPr sz="2900" b="0" i="0" u="none" strike="noStrike" cap="none" spc="0" baseline="0">
                <a:solidFill>
                  <a:srgbClr val="000000"/>
                </a:solidFill>
                <a:uFillTx/>
                <a:latin typeface="Garamond"/>
                <a:ea typeface="Garamond"/>
                <a:cs typeface="Garamond"/>
                <a:sym typeface="Garamond"/>
              </a:defRPr>
            </a:lvl7pPr>
            <a:lvl8pPr marL="2791460" marR="0" indent="-368300" algn="l" defTabSz="914400" rtl="0" latinLnBrk="0">
              <a:lnSpc>
                <a:spcPct val="100000"/>
              </a:lnSpc>
              <a:spcBef>
                <a:spcPts val="700"/>
              </a:spcBef>
              <a:spcAft>
                <a:spcPts val="0"/>
              </a:spcAft>
              <a:buClr>
                <a:schemeClr val="accent2"/>
              </a:buClr>
              <a:buSzPct val="100000"/>
              <a:buFontTx/>
              <a:buChar char="▪"/>
              <a:tabLst/>
              <a:defRPr sz="2900" b="0" i="0" u="none" strike="noStrike" cap="none" spc="0" baseline="0">
                <a:solidFill>
                  <a:srgbClr val="000000"/>
                </a:solidFill>
                <a:uFillTx/>
                <a:latin typeface="Garamond"/>
                <a:ea typeface="Garamond"/>
                <a:cs typeface="Garamond"/>
                <a:sym typeface="Garamond"/>
              </a:defRPr>
            </a:lvl8pPr>
            <a:lvl9pPr marL="3065779" marR="0" indent="-368300" algn="l" defTabSz="914400" rtl="0" latinLnBrk="0">
              <a:lnSpc>
                <a:spcPct val="100000"/>
              </a:lnSpc>
              <a:spcBef>
                <a:spcPts val="700"/>
              </a:spcBef>
              <a:spcAft>
                <a:spcPts val="0"/>
              </a:spcAft>
              <a:buClr>
                <a:schemeClr val="accent2"/>
              </a:buClr>
              <a:buSzPct val="100000"/>
              <a:buFontTx/>
              <a:buChar char="▪"/>
              <a:tabLst/>
              <a:defRPr sz="2900" b="0" i="0" u="none" strike="noStrike" cap="none" spc="0" baseline="0">
                <a:solidFill>
                  <a:srgbClr val="000000"/>
                </a:solidFill>
                <a:uFillTx/>
                <a:latin typeface="Garamond"/>
                <a:ea typeface="Garamond"/>
                <a:cs typeface="Garamond"/>
                <a:sym typeface="Garamond"/>
              </a:defRPr>
            </a:lvl9pPr>
          </a:lstStyle>
          <a:p>
            <a:pPr>
              <a:buFont typeface="Wingdings" panose="05000000000000000000" pitchFamily="2" charset="2"/>
              <a:buChar char="§"/>
            </a:pPr>
            <a:endParaRPr lang="en-US" sz="1800" dirty="0">
              <a:solidFill>
                <a:srgbClr val="002060"/>
              </a:solidFill>
            </a:endParaRPr>
          </a:p>
        </p:txBody>
      </p:sp>
      <p:sp>
        <p:nvSpPr>
          <p:cNvPr id="9" name="Title 1">
            <a:extLst>
              <a:ext uri="{FF2B5EF4-FFF2-40B4-BE49-F238E27FC236}">
                <a16:creationId xmlns:a16="http://schemas.microsoft.com/office/drawing/2014/main" id="{AE866142-E7DC-4404-9A0B-03B9B022DB8A}"/>
              </a:ext>
            </a:extLst>
          </p:cNvPr>
          <p:cNvSpPr>
            <a:spLocks noGrp="1"/>
          </p:cNvSpPr>
          <p:nvPr>
            <p:ph type="title"/>
          </p:nvPr>
        </p:nvSpPr>
        <p:spPr>
          <a:xfrm>
            <a:off x="341376" y="-11381"/>
            <a:ext cx="8461248" cy="968535"/>
          </a:xfrm>
        </p:spPr>
        <p:txBody>
          <a:bodyPr>
            <a:normAutofit/>
          </a:bodyPr>
          <a:lstStyle/>
          <a:p>
            <a:r>
              <a:rPr lang="en-US" sz="4000" b="1" dirty="0"/>
              <a:t>II. Districting Process</a:t>
            </a:r>
          </a:p>
        </p:txBody>
      </p:sp>
      <p:sp>
        <p:nvSpPr>
          <p:cNvPr id="11" name="Text Placeholder 2">
            <a:extLst>
              <a:ext uri="{FF2B5EF4-FFF2-40B4-BE49-F238E27FC236}">
                <a16:creationId xmlns:a16="http://schemas.microsoft.com/office/drawing/2014/main" id="{92C26977-D8F0-4BC2-967E-3A790000318D}"/>
              </a:ext>
            </a:extLst>
          </p:cNvPr>
          <p:cNvSpPr txBox="1">
            <a:spLocks/>
          </p:cNvSpPr>
          <p:nvPr/>
        </p:nvSpPr>
        <p:spPr>
          <a:xfrm>
            <a:off x="862716" y="964555"/>
            <a:ext cx="7418568" cy="5311566"/>
          </a:xfrm>
          <a:prstGeom prst="rect">
            <a:avLst/>
          </a:prstGeom>
        </p:spPr>
        <p:txBody>
          <a:bodyPr>
            <a:normAutofit fontScale="47500" lnSpcReduction="20000"/>
          </a:bodyPr>
          <a:lstStyle>
            <a:lvl1pPr marL="320040" marR="0" indent="-320040" algn="l" defTabSz="914400" rtl="0" latinLnBrk="0">
              <a:lnSpc>
                <a:spcPct val="100000"/>
              </a:lnSpc>
              <a:spcBef>
                <a:spcPts val="700"/>
              </a:spcBef>
              <a:spcAft>
                <a:spcPts val="0"/>
              </a:spcAft>
              <a:buClr>
                <a:schemeClr val="accent2"/>
              </a:buClr>
              <a:buSzPct val="60000"/>
              <a:buFontTx/>
              <a:buChar char="◻"/>
              <a:tabLst/>
              <a:defRPr sz="2900" b="0" i="0" u="none" strike="noStrike" cap="none" spc="0" baseline="0">
                <a:solidFill>
                  <a:srgbClr val="000000"/>
                </a:solidFill>
                <a:uFillTx/>
                <a:latin typeface="Garamond"/>
                <a:ea typeface="Garamond"/>
                <a:cs typeface="Garamond"/>
                <a:sym typeface="Garamond"/>
              </a:defRPr>
            </a:lvl1pPr>
            <a:lvl2pPr marL="671732" marR="0" indent="-305972" algn="l" defTabSz="914400" rtl="0" latinLnBrk="0">
              <a:lnSpc>
                <a:spcPct val="100000"/>
              </a:lnSpc>
              <a:spcBef>
                <a:spcPts val="700"/>
              </a:spcBef>
              <a:spcAft>
                <a:spcPts val="0"/>
              </a:spcAft>
              <a:buClr>
                <a:schemeClr val="accent2"/>
              </a:buClr>
              <a:buSzPct val="70000"/>
              <a:buFontTx/>
              <a:buChar char=""/>
              <a:tabLst/>
              <a:defRPr sz="2900" b="0" i="0" u="none" strike="noStrike" cap="none" spc="0" baseline="0">
                <a:solidFill>
                  <a:srgbClr val="000000"/>
                </a:solidFill>
                <a:uFillTx/>
                <a:latin typeface="Garamond"/>
                <a:ea typeface="Garamond"/>
                <a:cs typeface="Garamond"/>
                <a:sym typeface="Garamond"/>
              </a:defRPr>
            </a:lvl2pPr>
            <a:lvl3pPr marL="974034" marR="0" indent="-288234" algn="l" defTabSz="914400" rtl="0" latinLnBrk="0">
              <a:lnSpc>
                <a:spcPct val="100000"/>
              </a:lnSpc>
              <a:spcBef>
                <a:spcPts val="700"/>
              </a:spcBef>
              <a:spcAft>
                <a:spcPts val="0"/>
              </a:spcAft>
              <a:buClr>
                <a:schemeClr val="accent2"/>
              </a:buClr>
              <a:buSzPct val="75000"/>
              <a:buFontTx/>
              <a:buChar char="■"/>
              <a:tabLst/>
              <a:defRPr sz="2900" b="0" i="0" u="none" strike="noStrike" cap="none" spc="0" baseline="0">
                <a:solidFill>
                  <a:srgbClr val="000000"/>
                </a:solidFill>
                <a:uFillTx/>
                <a:latin typeface="Garamond"/>
                <a:ea typeface="Garamond"/>
                <a:cs typeface="Garamond"/>
                <a:sym typeface="Garamond"/>
              </a:defRPr>
            </a:lvl3pPr>
            <a:lvl4pPr marL="1474469" marR="0" indent="-331469" algn="l" defTabSz="914400" rtl="0" latinLnBrk="0">
              <a:lnSpc>
                <a:spcPct val="100000"/>
              </a:lnSpc>
              <a:spcBef>
                <a:spcPts val="700"/>
              </a:spcBef>
              <a:spcAft>
                <a:spcPts val="0"/>
              </a:spcAft>
              <a:buClr>
                <a:schemeClr val="accent2"/>
              </a:buClr>
              <a:buSzPct val="75000"/>
              <a:buFontTx/>
              <a:buChar char="■"/>
              <a:tabLst/>
              <a:defRPr sz="2900" b="0" i="0" u="none" strike="noStrike" cap="none" spc="0" baseline="0">
                <a:solidFill>
                  <a:srgbClr val="000000"/>
                </a:solidFill>
                <a:uFillTx/>
                <a:latin typeface="Garamond"/>
                <a:ea typeface="Garamond"/>
                <a:cs typeface="Garamond"/>
                <a:sym typeface="Garamond"/>
              </a:defRPr>
            </a:lvl4pPr>
            <a:lvl5pPr marL="1931670" marR="0" indent="-331470" algn="l" defTabSz="914400" rtl="0" latinLnBrk="0">
              <a:lnSpc>
                <a:spcPct val="100000"/>
              </a:lnSpc>
              <a:spcBef>
                <a:spcPts val="700"/>
              </a:spcBef>
              <a:spcAft>
                <a:spcPts val="0"/>
              </a:spcAft>
              <a:buClr>
                <a:schemeClr val="accent2"/>
              </a:buClr>
              <a:buSzPct val="65000"/>
              <a:buFontTx/>
              <a:buChar char="■"/>
              <a:tabLst/>
              <a:defRPr sz="2900" b="0" i="0" u="none" strike="noStrike" cap="none" spc="0" baseline="0">
                <a:solidFill>
                  <a:srgbClr val="000000"/>
                </a:solidFill>
                <a:uFillTx/>
                <a:latin typeface="Garamond"/>
                <a:ea typeface="Garamond"/>
                <a:cs typeface="Garamond"/>
                <a:sym typeface="Garamond"/>
              </a:defRPr>
            </a:lvl5pPr>
            <a:lvl6pPr marL="2242820" marR="0" indent="-368300" algn="l" defTabSz="914400" rtl="0" latinLnBrk="0">
              <a:lnSpc>
                <a:spcPct val="100000"/>
              </a:lnSpc>
              <a:spcBef>
                <a:spcPts val="700"/>
              </a:spcBef>
              <a:spcAft>
                <a:spcPts val="0"/>
              </a:spcAft>
              <a:buClr>
                <a:schemeClr val="accent2"/>
              </a:buClr>
              <a:buSzPct val="100000"/>
              <a:buFontTx/>
              <a:buChar char="▪"/>
              <a:tabLst/>
              <a:defRPr sz="2900" b="0" i="0" u="none" strike="noStrike" cap="none" spc="0" baseline="0">
                <a:solidFill>
                  <a:srgbClr val="000000"/>
                </a:solidFill>
                <a:uFillTx/>
                <a:latin typeface="Garamond"/>
                <a:ea typeface="Garamond"/>
                <a:cs typeface="Garamond"/>
                <a:sym typeface="Garamond"/>
              </a:defRPr>
            </a:lvl6pPr>
            <a:lvl7pPr marL="2517139" marR="0" indent="-368300" algn="l" defTabSz="914400" rtl="0" latinLnBrk="0">
              <a:lnSpc>
                <a:spcPct val="100000"/>
              </a:lnSpc>
              <a:spcBef>
                <a:spcPts val="700"/>
              </a:spcBef>
              <a:spcAft>
                <a:spcPts val="0"/>
              </a:spcAft>
              <a:buClr>
                <a:schemeClr val="accent2"/>
              </a:buClr>
              <a:buSzPct val="100000"/>
              <a:buFontTx/>
              <a:buChar char="▪"/>
              <a:tabLst/>
              <a:defRPr sz="2900" b="0" i="0" u="none" strike="noStrike" cap="none" spc="0" baseline="0">
                <a:solidFill>
                  <a:srgbClr val="000000"/>
                </a:solidFill>
                <a:uFillTx/>
                <a:latin typeface="Garamond"/>
                <a:ea typeface="Garamond"/>
                <a:cs typeface="Garamond"/>
                <a:sym typeface="Garamond"/>
              </a:defRPr>
            </a:lvl7pPr>
            <a:lvl8pPr marL="2791460" marR="0" indent="-368300" algn="l" defTabSz="914400" rtl="0" latinLnBrk="0">
              <a:lnSpc>
                <a:spcPct val="100000"/>
              </a:lnSpc>
              <a:spcBef>
                <a:spcPts val="700"/>
              </a:spcBef>
              <a:spcAft>
                <a:spcPts val="0"/>
              </a:spcAft>
              <a:buClr>
                <a:schemeClr val="accent2"/>
              </a:buClr>
              <a:buSzPct val="100000"/>
              <a:buFontTx/>
              <a:buChar char="▪"/>
              <a:tabLst/>
              <a:defRPr sz="2900" b="0" i="0" u="none" strike="noStrike" cap="none" spc="0" baseline="0">
                <a:solidFill>
                  <a:srgbClr val="000000"/>
                </a:solidFill>
                <a:uFillTx/>
                <a:latin typeface="Garamond"/>
                <a:ea typeface="Garamond"/>
                <a:cs typeface="Garamond"/>
                <a:sym typeface="Garamond"/>
              </a:defRPr>
            </a:lvl8pPr>
            <a:lvl9pPr marL="3065779" marR="0" indent="-368300" algn="l" defTabSz="914400" rtl="0" latinLnBrk="0">
              <a:lnSpc>
                <a:spcPct val="100000"/>
              </a:lnSpc>
              <a:spcBef>
                <a:spcPts val="700"/>
              </a:spcBef>
              <a:spcAft>
                <a:spcPts val="0"/>
              </a:spcAft>
              <a:buClr>
                <a:schemeClr val="accent2"/>
              </a:buClr>
              <a:buSzPct val="100000"/>
              <a:buFontTx/>
              <a:buChar char="▪"/>
              <a:tabLst/>
              <a:defRPr sz="2900" b="0" i="0" u="none" strike="noStrike" cap="none" spc="0" baseline="0">
                <a:solidFill>
                  <a:srgbClr val="000000"/>
                </a:solidFill>
                <a:uFillTx/>
                <a:latin typeface="Garamond"/>
                <a:ea typeface="Garamond"/>
                <a:cs typeface="Garamond"/>
                <a:sym typeface="Garamond"/>
              </a:defRPr>
            </a:lvl9pPr>
          </a:lstStyle>
          <a:p>
            <a:pPr marL="0" indent="0" hangingPunct="1">
              <a:spcBef>
                <a:spcPts val="0"/>
              </a:spcBef>
              <a:spcAft>
                <a:spcPts val="600"/>
              </a:spcAft>
              <a:buNone/>
            </a:pPr>
            <a:r>
              <a:rPr lang="en-US" sz="4600" b="1" dirty="0">
                <a:solidFill>
                  <a:srgbClr val="002060"/>
                </a:solidFill>
                <a:latin typeface="Garamond"/>
                <a:sym typeface="Garamond"/>
              </a:rPr>
              <a:t>What is the process for transitioning to districts?</a:t>
            </a:r>
          </a:p>
          <a:p>
            <a:pPr lvl="1" hangingPunct="1">
              <a:buFont typeface="Wingdings" panose="05000000000000000000" pitchFamily="2" charset="2"/>
              <a:buChar char="§"/>
            </a:pPr>
            <a:r>
              <a:rPr lang="en-US" sz="4600" dirty="0">
                <a:solidFill>
                  <a:srgbClr val="002060"/>
                </a:solidFill>
              </a:rPr>
              <a:t>Council will adopt a 4-district map in 2022</a:t>
            </a:r>
          </a:p>
          <a:p>
            <a:pPr lvl="1" hangingPunct="1">
              <a:buFont typeface="Wingdings" panose="05000000000000000000" pitchFamily="2" charset="2"/>
              <a:buChar char="§"/>
            </a:pPr>
            <a:endParaRPr lang="en-US" sz="4600" dirty="0">
              <a:solidFill>
                <a:srgbClr val="002060"/>
              </a:solidFill>
            </a:endParaRPr>
          </a:p>
          <a:p>
            <a:pPr lvl="1" hangingPunct="1">
              <a:buFont typeface="Wingdings" panose="05000000000000000000" pitchFamily="2" charset="2"/>
              <a:buChar char="§"/>
            </a:pPr>
            <a:endParaRPr lang="en-US" sz="4600" dirty="0">
              <a:solidFill>
                <a:srgbClr val="002060"/>
              </a:solidFill>
            </a:endParaRPr>
          </a:p>
          <a:p>
            <a:pPr lvl="1" hangingPunct="1">
              <a:buFont typeface="Wingdings" panose="05000000000000000000" pitchFamily="2" charset="2"/>
              <a:buChar char="§"/>
            </a:pPr>
            <a:endParaRPr lang="en-US" sz="4600" dirty="0">
              <a:solidFill>
                <a:srgbClr val="002060"/>
              </a:solidFill>
            </a:endParaRPr>
          </a:p>
          <a:p>
            <a:pPr lvl="1" hangingPunct="1">
              <a:buFont typeface="Wingdings" panose="05000000000000000000" pitchFamily="2" charset="2"/>
              <a:buChar char="§"/>
            </a:pPr>
            <a:endParaRPr lang="en-US" sz="4600" dirty="0">
              <a:solidFill>
                <a:srgbClr val="002060"/>
              </a:solidFill>
            </a:endParaRPr>
          </a:p>
          <a:p>
            <a:pPr lvl="1" hangingPunct="1">
              <a:buFont typeface="Wingdings" panose="05000000000000000000" pitchFamily="2" charset="2"/>
              <a:buChar char="§"/>
            </a:pPr>
            <a:endParaRPr lang="en-US" sz="4600" dirty="0">
              <a:solidFill>
                <a:srgbClr val="002060"/>
              </a:solidFill>
            </a:endParaRPr>
          </a:p>
          <a:p>
            <a:pPr lvl="1" hangingPunct="1">
              <a:buFont typeface="Wingdings" panose="05000000000000000000" pitchFamily="2" charset="2"/>
              <a:buChar char="§"/>
            </a:pPr>
            <a:endParaRPr lang="en-US" sz="4600" dirty="0">
              <a:solidFill>
                <a:srgbClr val="002060"/>
              </a:solidFill>
            </a:endParaRPr>
          </a:p>
          <a:p>
            <a:pPr lvl="1" hangingPunct="1">
              <a:buFont typeface="Wingdings" panose="05000000000000000000" pitchFamily="2" charset="2"/>
              <a:buChar char="§"/>
            </a:pPr>
            <a:endParaRPr lang="en-US" sz="4600" dirty="0">
              <a:solidFill>
                <a:srgbClr val="002060"/>
              </a:solidFill>
            </a:endParaRPr>
          </a:p>
          <a:p>
            <a:pPr lvl="1" hangingPunct="1">
              <a:buFont typeface="Wingdings" panose="05000000000000000000" pitchFamily="2" charset="2"/>
              <a:buChar char="§"/>
            </a:pPr>
            <a:endParaRPr lang="en-US" sz="4600" dirty="0">
              <a:solidFill>
                <a:srgbClr val="002060"/>
              </a:solidFill>
            </a:endParaRPr>
          </a:p>
          <a:p>
            <a:pPr lvl="1" hangingPunct="1">
              <a:buFont typeface="Wingdings" panose="05000000000000000000" pitchFamily="2" charset="2"/>
              <a:buChar char="§"/>
            </a:pPr>
            <a:endParaRPr lang="en-US" sz="4600" dirty="0">
              <a:solidFill>
                <a:srgbClr val="002060"/>
              </a:solidFill>
            </a:endParaRPr>
          </a:p>
          <a:p>
            <a:pPr marL="365760" lvl="1" indent="0" hangingPunct="1">
              <a:buNone/>
            </a:pPr>
            <a:endParaRPr lang="en-US" sz="4600" dirty="0">
              <a:solidFill>
                <a:srgbClr val="002060"/>
              </a:solidFill>
            </a:endParaRPr>
          </a:p>
          <a:p>
            <a:pPr lvl="1" hangingPunct="1">
              <a:buFont typeface="Wingdings" panose="05000000000000000000" pitchFamily="2" charset="2"/>
              <a:buChar char="§"/>
            </a:pPr>
            <a:r>
              <a:rPr lang="en-US" sz="4600" dirty="0">
                <a:solidFill>
                  <a:srgbClr val="002060"/>
                </a:solidFill>
              </a:rPr>
              <a:t>San Bruno will continue to have a directly-elected mayor and a 4-member City Council*</a:t>
            </a:r>
          </a:p>
          <a:p>
            <a:pPr marL="0" indent="0" hangingPunct="1">
              <a:buNone/>
            </a:pPr>
            <a:endParaRPr lang="en-US" sz="2400" dirty="0">
              <a:solidFill>
                <a:srgbClr val="002060"/>
              </a:solidFill>
            </a:endParaRPr>
          </a:p>
          <a:p>
            <a:pPr hangingPunct="1">
              <a:buFont typeface="Wingdings" panose="05000000000000000000" pitchFamily="2" charset="2"/>
              <a:buChar char="q"/>
            </a:pPr>
            <a:endParaRPr lang="en-US" sz="2400" dirty="0">
              <a:solidFill>
                <a:srgbClr val="002060"/>
              </a:solidFill>
            </a:endParaRPr>
          </a:p>
        </p:txBody>
      </p:sp>
      <p:sp>
        <p:nvSpPr>
          <p:cNvPr id="16" name="TextBox 15">
            <a:extLst>
              <a:ext uri="{FF2B5EF4-FFF2-40B4-BE49-F238E27FC236}">
                <a16:creationId xmlns:a16="http://schemas.microsoft.com/office/drawing/2014/main" id="{A18F06EA-2269-490F-9BB7-36D6C0A805BA}"/>
              </a:ext>
            </a:extLst>
          </p:cNvPr>
          <p:cNvSpPr txBox="1"/>
          <p:nvPr/>
        </p:nvSpPr>
        <p:spPr>
          <a:xfrm>
            <a:off x="1424807" y="6239826"/>
            <a:ext cx="5672830" cy="369332"/>
          </a:xfrm>
          <a:prstGeom prst="rect">
            <a:avLst/>
          </a:prstGeom>
          <a:solidFill>
            <a:schemeClr val="accent4">
              <a:lumMod val="20000"/>
              <a:lumOff val="80000"/>
            </a:schemeClr>
          </a:solid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hangingPunct="1"/>
            <a:r>
              <a:rPr lang="en-US" dirty="0">
                <a:solidFill>
                  <a:srgbClr val="002060"/>
                </a:solidFill>
                <a:latin typeface="Garamond" panose="02020404030301010803" pitchFamily="18" charset="0"/>
              </a:rPr>
              <a:t>*Voter approval required to alter this structure (Prop F, 1977)</a:t>
            </a:r>
          </a:p>
        </p:txBody>
      </p:sp>
    </p:spTree>
    <p:extLst>
      <p:ext uri="{BB962C8B-B14F-4D97-AF65-F5344CB8AC3E}">
        <p14:creationId xmlns:p14="http://schemas.microsoft.com/office/powerpoint/2010/main" val="13807694"/>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151"/>
        <p:cNvGrpSpPr/>
        <p:nvPr/>
      </p:nvGrpSpPr>
      <p:grpSpPr>
        <a:xfrm>
          <a:off x="0" y="0"/>
          <a:ext cx="0" cy="0"/>
          <a:chOff x="0" y="0"/>
          <a:chExt cx="0" cy="0"/>
        </a:xfrm>
      </p:grpSpPr>
      <p:sp>
        <p:nvSpPr>
          <p:cNvPr id="152" name="Google Shape;152;p10"/>
          <p:cNvSpPr txBox="1">
            <a:spLocks noGrp="1"/>
          </p:cNvSpPr>
          <p:nvPr>
            <p:ph type="sldNum" idx="12"/>
          </p:nvPr>
        </p:nvSpPr>
        <p:spPr>
          <a:xfrm>
            <a:off x="8600536" y="6468188"/>
            <a:ext cx="533401" cy="281941"/>
          </a:xfrm>
          <a:prstGeom prst="rect">
            <a:avLst/>
          </a:prstGeom>
          <a:solidFill>
            <a:srgbClr val="D92121"/>
          </a:solidFill>
          <a:ln>
            <a:noFill/>
          </a:ln>
        </p:spPr>
        <p:txBody>
          <a:bodyPr spcFirstLastPara="1" wrap="square" lIns="45700" tIns="45700" rIns="45700" bIns="45700" anchor="ctr" anchorCtr="0">
            <a:normAutofit fontScale="92500" lnSpcReduction="10000"/>
          </a:bodyPr>
          <a:lstStyle/>
          <a:p>
            <a:pPr marL="0" marR="0" lvl="0" indent="0" algn="ctr" defTabSz="914400" rtl="0" eaLnBrk="1" fontAlgn="auto" latinLnBrk="0" hangingPunct="1">
              <a:lnSpc>
                <a:spcPct val="100000"/>
              </a:lnSpc>
              <a:spcBef>
                <a:spcPts val="0"/>
              </a:spcBef>
              <a:spcAft>
                <a:spcPts val="0"/>
              </a:spcAft>
              <a:buClr>
                <a:srgbClr val="FFFFFF"/>
              </a:buClr>
              <a:buSzPct val="100000"/>
              <a:buFont typeface="Twentieth Century"/>
              <a:buNone/>
              <a:tabLst/>
              <a:defRPr/>
            </a:pPr>
            <a:fld id="{00000000-1234-1234-1234-123412341234}" type="slidenum">
              <a:rPr kumimoji="0" lang="en-US" sz="1400" b="1" i="0" u="none" strike="noStrike" kern="0" cap="none" spc="0" normalizeH="0" baseline="0" noProof="0">
                <a:ln>
                  <a:noFill/>
                </a:ln>
                <a:solidFill>
                  <a:srgbClr val="FFFFFF"/>
                </a:solidFill>
                <a:effectLst/>
                <a:uLnTx/>
                <a:uFillTx/>
                <a:latin typeface="Twentieth Century"/>
                <a:sym typeface="Twentieth Century"/>
              </a:rPr>
              <a:pPr marL="0" marR="0" lvl="0" indent="0" algn="ctr" defTabSz="914400" rtl="0" eaLnBrk="1" fontAlgn="auto" latinLnBrk="0" hangingPunct="1">
                <a:lnSpc>
                  <a:spcPct val="100000"/>
                </a:lnSpc>
                <a:spcBef>
                  <a:spcPts val="0"/>
                </a:spcBef>
                <a:spcAft>
                  <a:spcPts val="0"/>
                </a:spcAft>
                <a:buClr>
                  <a:srgbClr val="FFFFFF"/>
                </a:buClr>
                <a:buSzPct val="100000"/>
                <a:buFont typeface="Twentieth Century"/>
                <a:buNone/>
                <a:tabLst/>
                <a:defRPr/>
              </a:pPr>
              <a:t>7</a:t>
            </a:fld>
            <a:endParaRPr kumimoji="0" sz="1400" b="1" i="0" u="none" strike="noStrike" kern="0" cap="none" spc="0" normalizeH="0" baseline="0" noProof="0">
              <a:ln>
                <a:noFill/>
              </a:ln>
              <a:solidFill>
                <a:srgbClr val="FFFFFF"/>
              </a:solidFill>
              <a:effectLst/>
              <a:uLnTx/>
              <a:uFillTx/>
              <a:latin typeface="Twentieth Century"/>
              <a:sym typeface="Twentieth Century"/>
            </a:endParaRPr>
          </a:p>
        </p:txBody>
      </p:sp>
      <p:sp>
        <p:nvSpPr>
          <p:cNvPr id="153" name="Google Shape;153;p10"/>
          <p:cNvSpPr txBox="1"/>
          <p:nvPr/>
        </p:nvSpPr>
        <p:spPr>
          <a:xfrm>
            <a:off x="4261222" y="957154"/>
            <a:ext cx="4577978" cy="1460063"/>
          </a:xfrm>
          <a:prstGeom prst="rect">
            <a:avLst/>
          </a:prstGeom>
          <a:noFill/>
          <a:ln>
            <a:noFill/>
          </a:ln>
        </p:spPr>
        <p:txBody>
          <a:bodyPr spcFirstLastPara="1" wrap="square" lIns="91425" tIns="45700" rIns="91425" bIns="45700" anchor="t" anchorCtr="0">
            <a:noAutofit/>
          </a:bodyPr>
          <a:lstStyle/>
          <a:p>
            <a:pPr marL="320040" marR="0" lvl="0" indent="-251460" algn="l" defTabSz="914400" rtl="0" eaLnBrk="1" fontAlgn="auto" latinLnBrk="0" hangingPunct="1">
              <a:lnSpc>
                <a:spcPct val="100000"/>
              </a:lnSpc>
              <a:spcBef>
                <a:spcPts val="0"/>
              </a:spcBef>
              <a:spcAft>
                <a:spcPts val="0"/>
              </a:spcAft>
              <a:buClr>
                <a:srgbClr val="000000"/>
              </a:buClr>
              <a:buSzPts val="1080"/>
              <a:buFont typeface="Noto Sans Symbols"/>
              <a:buNone/>
              <a:tabLst/>
              <a:defRPr/>
            </a:pPr>
            <a:endParaRPr kumimoji="0" sz="1800" b="0" i="0" u="none" strike="noStrike" kern="0" cap="none" spc="0" normalizeH="0" baseline="0" noProof="0">
              <a:ln>
                <a:noFill/>
              </a:ln>
              <a:solidFill>
                <a:srgbClr val="002060"/>
              </a:solidFill>
              <a:effectLst/>
              <a:uLnTx/>
              <a:uFillTx/>
              <a:latin typeface="Garamond"/>
              <a:ea typeface="Garamond"/>
              <a:cs typeface="Garamond"/>
              <a:sym typeface="Garamond"/>
            </a:endParaRPr>
          </a:p>
        </p:txBody>
      </p:sp>
      <p:sp>
        <p:nvSpPr>
          <p:cNvPr id="154" name="Google Shape;154;p10"/>
          <p:cNvSpPr txBox="1"/>
          <p:nvPr/>
        </p:nvSpPr>
        <p:spPr>
          <a:xfrm>
            <a:off x="336900" y="58343"/>
            <a:ext cx="8461200" cy="642697"/>
          </a:xfrm>
          <a:prstGeom prst="rect">
            <a:avLst/>
          </a:prstGeom>
          <a:noFill/>
          <a:ln>
            <a:noFill/>
          </a:ln>
        </p:spPr>
        <p:txBody>
          <a:bodyPr spcFirstLastPara="1" wrap="square" lIns="91425" tIns="45700" rIns="91425" bIns="45700" anchor="ctr" anchorCtr="0">
            <a:normAutofit/>
          </a:bodyPr>
          <a:lstStyle/>
          <a:p>
            <a:pPr marL="0" marR="0" lvl="0" indent="0" algn="ctr" defTabSz="914400" rtl="0" eaLnBrk="1" fontAlgn="auto" latinLnBrk="0" hangingPunct="1">
              <a:lnSpc>
                <a:spcPct val="100000"/>
              </a:lnSpc>
              <a:spcBef>
                <a:spcPts val="0"/>
              </a:spcBef>
              <a:spcAft>
                <a:spcPts val="0"/>
              </a:spcAft>
              <a:buClr>
                <a:srgbClr val="002060"/>
              </a:buClr>
              <a:buSzPts val="3600"/>
              <a:buFont typeface="Garamond"/>
              <a:buNone/>
              <a:tabLst/>
              <a:defRPr/>
            </a:pPr>
            <a:r>
              <a:rPr kumimoji="0" lang="en-US" sz="3600" b="1" i="0" u="none" strike="noStrike" kern="0" cap="none" spc="0" normalizeH="0" baseline="0" noProof="0" dirty="0">
                <a:ln>
                  <a:noFill/>
                </a:ln>
                <a:solidFill>
                  <a:srgbClr val="002060"/>
                </a:solidFill>
                <a:effectLst/>
                <a:uLnTx/>
                <a:uFillTx/>
                <a:latin typeface="Garamond"/>
                <a:ea typeface="Garamond"/>
                <a:cs typeface="Garamond"/>
                <a:sym typeface="Garamond"/>
              </a:rPr>
              <a:t>Districting Timeline</a:t>
            </a:r>
            <a:endParaRPr kumimoji="0" sz="3600" b="0" i="0" u="none" strike="noStrike" kern="0" cap="none" spc="0" normalizeH="0" baseline="0" noProof="0" dirty="0">
              <a:ln>
                <a:noFill/>
              </a:ln>
              <a:solidFill>
                <a:srgbClr val="002060"/>
              </a:solidFill>
              <a:effectLst/>
              <a:uLnTx/>
              <a:uFillTx/>
              <a:latin typeface="Garamond"/>
              <a:ea typeface="Garamond"/>
              <a:cs typeface="Garamond"/>
              <a:sym typeface="Garamond"/>
            </a:endParaRPr>
          </a:p>
        </p:txBody>
      </p:sp>
      <p:graphicFrame>
        <p:nvGraphicFramePr>
          <p:cNvPr id="155" name="Google Shape;155;p10"/>
          <p:cNvGraphicFramePr/>
          <p:nvPr>
            <p:extLst>
              <p:ext uri="{D42A27DB-BD31-4B8C-83A1-F6EECF244321}">
                <p14:modId xmlns:p14="http://schemas.microsoft.com/office/powerpoint/2010/main" val="2325689479"/>
              </p:ext>
            </p:extLst>
          </p:nvPr>
        </p:nvGraphicFramePr>
        <p:xfrm>
          <a:off x="512632" y="745519"/>
          <a:ext cx="8109736" cy="6004610"/>
        </p:xfrm>
        <a:graphic>
          <a:graphicData uri="http://schemas.openxmlformats.org/drawingml/2006/table">
            <a:tbl>
              <a:tblPr bandRow="1">
                <a:tableStyleId>{4C3C2611-4C71-4FC5-86AE-919BDF0F9419}</a:tableStyleId>
              </a:tblPr>
              <a:tblGrid>
                <a:gridCol w="2795489">
                  <a:extLst>
                    <a:ext uri="{9D8B030D-6E8A-4147-A177-3AD203B41FA5}">
                      <a16:colId xmlns:a16="http://schemas.microsoft.com/office/drawing/2014/main" val="20000"/>
                    </a:ext>
                  </a:extLst>
                </a:gridCol>
                <a:gridCol w="5314247">
                  <a:extLst>
                    <a:ext uri="{9D8B030D-6E8A-4147-A177-3AD203B41FA5}">
                      <a16:colId xmlns:a16="http://schemas.microsoft.com/office/drawing/2014/main" val="20001"/>
                    </a:ext>
                  </a:extLst>
                </a:gridCol>
              </a:tblGrid>
              <a:tr h="673326">
                <a:tc>
                  <a:txBody>
                    <a:bodyPr/>
                    <a:lstStyle/>
                    <a:p>
                      <a:pPr marL="0" marR="0" lvl="0" indent="0" algn="ctr" rtl="0">
                        <a:lnSpc>
                          <a:spcPct val="100000"/>
                        </a:lnSpc>
                        <a:spcBef>
                          <a:spcPts val="0"/>
                        </a:spcBef>
                        <a:spcAft>
                          <a:spcPts val="0"/>
                        </a:spcAft>
                        <a:buClr>
                          <a:srgbClr val="002060"/>
                        </a:buClr>
                        <a:buSzPts val="1600"/>
                        <a:buFont typeface="Garamond"/>
                        <a:buNone/>
                      </a:pPr>
                      <a:r>
                        <a:rPr lang="en-US" sz="2000" b="1" u="none" strike="noStrike" cap="none" dirty="0">
                          <a:solidFill>
                            <a:srgbClr val="002060"/>
                          </a:solidFill>
                          <a:latin typeface="Garamond" panose="02020404030301010803" pitchFamily="18" charset="0"/>
                          <a:sym typeface="Garamond"/>
                        </a:rPr>
                        <a:t>Public Hearings 1 &amp; 2</a:t>
                      </a:r>
                      <a:endParaRPr sz="2000" dirty="0">
                        <a:latin typeface="Garamond" panose="02020404030301010803" pitchFamily="18" charset="0"/>
                      </a:endParaRPr>
                    </a:p>
                    <a:p>
                      <a:pPr marL="0" marR="0" lvl="0" indent="0" algn="ctr" rtl="0">
                        <a:lnSpc>
                          <a:spcPct val="100000"/>
                        </a:lnSpc>
                        <a:spcBef>
                          <a:spcPts val="0"/>
                        </a:spcBef>
                        <a:spcAft>
                          <a:spcPts val="0"/>
                        </a:spcAft>
                        <a:buClr>
                          <a:srgbClr val="002060"/>
                        </a:buClr>
                        <a:buSzPts val="1600"/>
                        <a:buFont typeface="Garamond"/>
                        <a:buNone/>
                      </a:pPr>
                      <a:r>
                        <a:rPr lang="en-US" sz="2000" b="0" u="none" strike="noStrike" cap="none" dirty="0">
                          <a:solidFill>
                            <a:srgbClr val="002060"/>
                          </a:solidFill>
                          <a:latin typeface="Garamond" panose="02020404030301010803" pitchFamily="18" charset="0"/>
                          <a:sym typeface="Garamond"/>
                        </a:rPr>
                        <a:t>Sept. 28 and Oct. 19, 2021</a:t>
                      </a:r>
                      <a:endParaRPr sz="2000" dirty="0">
                        <a:latin typeface="Garamond" panose="02020404030301010803" pitchFamily="18" charset="0"/>
                      </a:endParaRPr>
                    </a:p>
                  </a:txBody>
                  <a:tcPr marL="91450" marR="91450" marT="45725" marB="45725"/>
                </a:tc>
                <a:tc>
                  <a:txBody>
                    <a:bodyPr/>
                    <a:lstStyle/>
                    <a:p>
                      <a:pPr marL="0" marR="0" lvl="0" indent="0" algn="l" rtl="0">
                        <a:lnSpc>
                          <a:spcPct val="100000"/>
                        </a:lnSpc>
                        <a:spcBef>
                          <a:spcPts val="0"/>
                        </a:spcBef>
                        <a:spcAft>
                          <a:spcPts val="0"/>
                        </a:spcAft>
                        <a:buClr>
                          <a:srgbClr val="002060"/>
                        </a:buClr>
                        <a:buSzPts val="1600"/>
                        <a:buFont typeface="Garamond"/>
                        <a:buNone/>
                      </a:pPr>
                      <a:r>
                        <a:rPr lang="en-US" sz="2000" b="0" u="none" strike="noStrike" cap="none" dirty="0">
                          <a:solidFill>
                            <a:srgbClr val="002060"/>
                          </a:solidFill>
                          <a:latin typeface="Garamond" panose="02020404030301010803" pitchFamily="18" charset="0"/>
                          <a:sym typeface="Garamond"/>
                        </a:rPr>
                        <a:t>Council heard public input on the composition of districts</a:t>
                      </a:r>
                      <a:endParaRPr sz="2000" dirty="0">
                        <a:latin typeface="Garamond" panose="02020404030301010803" pitchFamily="18" charset="0"/>
                      </a:endParaRPr>
                    </a:p>
                  </a:txBody>
                  <a:tcPr marL="91450" marR="91450" marT="45725" marB="45725"/>
                </a:tc>
                <a:extLst>
                  <a:ext uri="{0D108BD9-81ED-4DB2-BD59-A6C34878D82A}">
                    <a16:rowId xmlns:a16="http://schemas.microsoft.com/office/drawing/2014/main" val="10003"/>
                  </a:ext>
                </a:extLst>
              </a:tr>
              <a:tr h="673326">
                <a:tc>
                  <a:txBody>
                    <a:bodyPr/>
                    <a:lstStyle/>
                    <a:p>
                      <a:pPr marL="0" marR="0" lvl="0" indent="0" algn="ctr" rtl="0">
                        <a:lnSpc>
                          <a:spcPct val="100000"/>
                        </a:lnSpc>
                        <a:spcBef>
                          <a:spcPts val="0"/>
                        </a:spcBef>
                        <a:spcAft>
                          <a:spcPts val="0"/>
                        </a:spcAft>
                        <a:buClr>
                          <a:srgbClr val="002060"/>
                        </a:buClr>
                        <a:buSzPts val="1600"/>
                        <a:buFont typeface="Garamond"/>
                        <a:buNone/>
                      </a:pPr>
                      <a:r>
                        <a:rPr lang="en-US" sz="2000" b="1" u="none" strike="noStrike" cap="none" dirty="0">
                          <a:solidFill>
                            <a:srgbClr val="002060"/>
                          </a:solidFill>
                          <a:latin typeface="Garamond" panose="02020404030301010803" pitchFamily="18" charset="0"/>
                          <a:sym typeface="Garamond"/>
                        </a:rPr>
                        <a:t>Community Workshops</a:t>
                      </a:r>
                      <a:endParaRPr sz="2000" dirty="0">
                        <a:latin typeface="Garamond" panose="02020404030301010803" pitchFamily="18" charset="0"/>
                      </a:endParaRPr>
                    </a:p>
                    <a:p>
                      <a:pPr marL="0" marR="0" lvl="0" indent="0" algn="ctr" rtl="0">
                        <a:lnSpc>
                          <a:spcPct val="100000"/>
                        </a:lnSpc>
                        <a:spcBef>
                          <a:spcPts val="0"/>
                        </a:spcBef>
                        <a:spcAft>
                          <a:spcPts val="0"/>
                        </a:spcAft>
                        <a:buClr>
                          <a:srgbClr val="002060"/>
                        </a:buClr>
                        <a:buSzPts val="1600"/>
                        <a:buFont typeface="Garamond"/>
                        <a:buNone/>
                      </a:pPr>
                      <a:r>
                        <a:rPr lang="en-US" sz="2000" b="0" u="none" strike="noStrike" cap="none" dirty="0">
                          <a:solidFill>
                            <a:srgbClr val="002060"/>
                          </a:solidFill>
                          <a:latin typeface="Garamond" panose="02020404030301010803" pitchFamily="18" charset="0"/>
                          <a:sym typeface="Garamond"/>
                        </a:rPr>
                        <a:t>Nov. 1 and Nov. 13, 2022</a:t>
                      </a:r>
                      <a:endParaRPr sz="2000" dirty="0">
                        <a:latin typeface="Garamond" panose="02020404030301010803" pitchFamily="18" charset="0"/>
                      </a:endParaRPr>
                    </a:p>
                  </a:txBody>
                  <a:tcPr marL="91450" marR="91450" marT="45725" marB="45725"/>
                </a:tc>
                <a:tc>
                  <a:txBody>
                    <a:bodyPr/>
                    <a:lstStyle/>
                    <a:p>
                      <a:pPr marL="0" marR="0" lvl="0" indent="0" algn="l" rtl="0">
                        <a:lnSpc>
                          <a:spcPct val="100000"/>
                        </a:lnSpc>
                        <a:spcBef>
                          <a:spcPts val="0"/>
                        </a:spcBef>
                        <a:spcAft>
                          <a:spcPts val="0"/>
                        </a:spcAft>
                        <a:buClr>
                          <a:srgbClr val="002060"/>
                        </a:buClr>
                        <a:buSzPts val="1600"/>
                        <a:buFont typeface="Garamond"/>
                        <a:buNone/>
                      </a:pPr>
                      <a:r>
                        <a:rPr lang="en-US" sz="2000" b="0" u="none" strike="noStrike" cap="none" dirty="0">
                          <a:solidFill>
                            <a:srgbClr val="002060"/>
                          </a:solidFill>
                          <a:latin typeface="Garamond" panose="02020404030301010803" pitchFamily="18" charset="0"/>
                          <a:sym typeface="Garamond"/>
                        </a:rPr>
                        <a:t>Informational presentation and demo of public mapping tools</a:t>
                      </a:r>
                      <a:endParaRPr sz="2000" dirty="0">
                        <a:latin typeface="Garamond" panose="02020404030301010803" pitchFamily="18" charset="0"/>
                      </a:endParaRPr>
                    </a:p>
                  </a:txBody>
                  <a:tcPr marL="91450" marR="91450" marT="45725" marB="45725"/>
                </a:tc>
                <a:extLst>
                  <a:ext uri="{0D108BD9-81ED-4DB2-BD59-A6C34878D82A}">
                    <a16:rowId xmlns:a16="http://schemas.microsoft.com/office/drawing/2014/main" val="10004"/>
                  </a:ext>
                </a:extLst>
              </a:tr>
              <a:tr h="673326">
                <a:tc>
                  <a:txBody>
                    <a:bodyPr/>
                    <a:lstStyle/>
                    <a:p>
                      <a:pPr marL="0" marR="0" lvl="0" indent="0" algn="ctr" rtl="0">
                        <a:lnSpc>
                          <a:spcPct val="100000"/>
                        </a:lnSpc>
                        <a:spcBef>
                          <a:spcPts val="0"/>
                        </a:spcBef>
                        <a:spcAft>
                          <a:spcPts val="0"/>
                        </a:spcAft>
                        <a:buClr>
                          <a:srgbClr val="002060"/>
                        </a:buClr>
                        <a:buSzPts val="1600"/>
                        <a:buFont typeface="Garamond"/>
                        <a:buNone/>
                      </a:pPr>
                      <a:r>
                        <a:rPr lang="en-US" sz="2000" b="1" u="none" strike="noStrike" cap="none" dirty="0">
                          <a:solidFill>
                            <a:srgbClr val="002060"/>
                          </a:solidFill>
                          <a:latin typeface="Garamond" panose="02020404030301010803" pitchFamily="18" charset="0"/>
                          <a:sym typeface="Garamond"/>
                        </a:rPr>
                        <a:t>Public Hearing 3</a:t>
                      </a:r>
                      <a:endParaRPr sz="2000" dirty="0">
                        <a:latin typeface="Garamond" panose="02020404030301010803" pitchFamily="18" charset="0"/>
                      </a:endParaRPr>
                    </a:p>
                    <a:p>
                      <a:pPr marL="0" marR="0" lvl="0" indent="0" algn="ctr" rtl="0">
                        <a:lnSpc>
                          <a:spcPct val="100000"/>
                        </a:lnSpc>
                        <a:spcBef>
                          <a:spcPts val="0"/>
                        </a:spcBef>
                        <a:spcAft>
                          <a:spcPts val="0"/>
                        </a:spcAft>
                        <a:buClr>
                          <a:srgbClr val="002060"/>
                        </a:buClr>
                        <a:buSzPts val="1600"/>
                        <a:buFont typeface="Garamond"/>
                        <a:buNone/>
                      </a:pPr>
                      <a:r>
                        <a:rPr lang="en-US" sz="2000" b="0" u="none" strike="noStrike" cap="none" dirty="0">
                          <a:solidFill>
                            <a:srgbClr val="002060"/>
                          </a:solidFill>
                          <a:latin typeface="Garamond" panose="02020404030301010803" pitchFamily="18" charset="0"/>
                          <a:sym typeface="Garamond"/>
                        </a:rPr>
                        <a:t>Jan. 25, 2022</a:t>
                      </a:r>
                      <a:endParaRPr sz="2000" dirty="0">
                        <a:latin typeface="Garamond" panose="02020404030301010803" pitchFamily="18" charset="0"/>
                      </a:endParaRPr>
                    </a:p>
                  </a:txBody>
                  <a:tcPr marL="91450" marR="91450" marT="45725" marB="45725"/>
                </a:tc>
                <a:tc>
                  <a:txBody>
                    <a:bodyPr/>
                    <a:lstStyle/>
                    <a:p>
                      <a:pPr marL="0" marR="0" lvl="0" indent="0" algn="l" rtl="0">
                        <a:lnSpc>
                          <a:spcPct val="100000"/>
                        </a:lnSpc>
                        <a:spcBef>
                          <a:spcPts val="0"/>
                        </a:spcBef>
                        <a:spcAft>
                          <a:spcPts val="0"/>
                        </a:spcAft>
                        <a:buClr>
                          <a:srgbClr val="002060"/>
                        </a:buClr>
                        <a:buSzPts val="1600"/>
                        <a:buFont typeface="Garamond"/>
                        <a:buNone/>
                      </a:pPr>
                      <a:r>
                        <a:rPr lang="en-US" sz="2000" b="0" u="none" strike="noStrike" cap="none" dirty="0">
                          <a:solidFill>
                            <a:srgbClr val="002060"/>
                          </a:solidFill>
                          <a:latin typeface="Garamond" panose="02020404030301010803" pitchFamily="18" charset="0"/>
                          <a:sym typeface="Garamond"/>
                        </a:rPr>
                        <a:t>Council reviewed initial round of draft maps</a:t>
                      </a:r>
                      <a:endParaRPr sz="2000" dirty="0">
                        <a:latin typeface="Garamond" panose="02020404030301010803" pitchFamily="18" charset="0"/>
                      </a:endParaRPr>
                    </a:p>
                  </a:txBody>
                  <a:tcPr marL="91450" marR="91450" marT="45725" marB="45725"/>
                </a:tc>
                <a:extLst>
                  <a:ext uri="{0D108BD9-81ED-4DB2-BD59-A6C34878D82A}">
                    <a16:rowId xmlns:a16="http://schemas.microsoft.com/office/drawing/2014/main" val="10006"/>
                  </a:ext>
                </a:extLst>
              </a:tr>
              <a:tr h="380580">
                <a:tc>
                  <a:txBody>
                    <a:bodyPr/>
                    <a:lstStyle/>
                    <a:p>
                      <a:pPr marL="0" marR="0" lvl="0" indent="0" algn="ctr" rtl="0">
                        <a:lnSpc>
                          <a:spcPct val="100000"/>
                        </a:lnSpc>
                        <a:spcBef>
                          <a:spcPts val="0"/>
                        </a:spcBef>
                        <a:spcAft>
                          <a:spcPts val="0"/>
                        </a:spcAft>
                        <a:buClr>
                          <a:srgbClr val="002060"/>
                        </a:buClr>
                        <a:buSzPts val="1600"/>
                        <a:buFont typeface="Garamond"/>
                        <a:buNone/>
                      </a:pPr>
                      <a:r>
                        <a:rPr lang="en-US" sz="2000" b="0" u="none" strike="noStrike" cap="none" dirty="0">
                          <a:solidFill>
                            <a:srgbClr val="002060"/>
                          </a:solidFill>
                          <a:latin typeface="Garamond" panose="02020404030301010803" pitchFamily="18" charset="0"/>
                          <a:sym typeface="Garamond"/>
                        </a:rPr>
                        <a:t>Feb. 8, 2022</a:t>
                      </a:r>
                      <a:endParaRPr sz="2000" dirty="0">
                        <a:latin typeface="Garamond" panose="02020404030301010803" pitchFamily="18" charset="0"/>
                      </a:endParaRPr>
                    </a:p>
                  </a:txBody>
                  <a:tcPr marL="91450" marR="91450" marT="45725" marB="45725"/>
                </a:tc>
                <a:tc>
                  <a:txBody>
                    <a:bodyPr/>
                    <a:lstStyle/>
                    <a:p>
                      <a:pPr marL="0" marR="0" lvl="0" indent="0" algn="l" rtl="0">
                        <a:lnSpc>
                          <a:spcPct val="100000"/>
                        </a:lnSpc>
                        <a:spcBef>
                          <a:spcPts val="0"/>
                        </a:spcBef>
                        <a:spcAft>
                          <a:spcPts val="0"/>
                        </a:spcAft>
                        <a:buClr>
                          <a:srgbClr val="002060"/>
                        </a:buClr>
                        <a:buSzPts val="1600"/>
                        <a:buFont typeface="Garamond"/>
                        <a:buNone/>
                      </a:pPr>
                      <a:r>
                        <a:rPr lang="en-US" sz="2000" b="0" u="none" strike="noStrike" cap="none" dirty="0">
                          <a:solidFill>
                            <a:srgbClr val="002060"/>
                          </a:solidFill>
                          <a:latin typeface="Garamond" panose="02020404030301010803" pitchFamily="18" charset="0"/>
                          <a:sym typeface="Garamond"/>
                        </a:rPr>
                        <a:t>Deadline for public map submissions for Feb. 22</a:t>
                      </a:r>
                      <a:r>
                        <a:rPr lang="en-US" sz="2000" b="0" u="none" strike="noStrike" cap="none" baseline="30000" dirty="0">
                          <a:solidFill>
                            <a:srgbClr val="002060"/>
                          </a:solidFill>
                          <a:latin typeface="Garamond" panose="02020404030301010803" pitchFamily="18" charset="0"/>
                          <a:sym typeface="Garamond"/>
                        </a:rPr>
                        <a:t>nd</a:t>
                      </a:r>
                      <a:r>
                        <a:rPr lang="en-US" sz="2000" b="0" u="none" strike="noStrike" cap="none" dirty="0">
                          <a:solidFill>
                            <a:srgbClr val="002060"/>
                          </a:solidFill>
                          <a:latin typeface="Garamond" panose="02020404030301010803" pitchFamily="18" charset="0"/>
                          <a:sym typeface="Garamond"/>
                        </a:rPr>
                        <a:t> </a:t>
                      </a:r>
                      <a:endParaRPr lang="en-US" sz="2000" dirty="0">
                        <a:latin typeface="Garamond" panose="02020404030301010803" pitchFamily="18" charset="0"/>
                      </a:endParaRPr>
                    </a:p>
                  </a:txBody>
                  <a:tcPr marL="91450" marR="91450" marT="45725" marB="45725"/>
                </a:tc>
                <a:extLst>
                  <a:ext uri="{0D108BD9-81ED-4DB2-BD59-A6C34878D82A}">
                    <a16:rowId xmlns:a16="http://schemas.microsoft.com/office/drawing/2014/main" val="10007"/>
                  </a:ext>
                </a:extLst>
              </a:tr>
              <a:tr h="673326">
                <a:tc>
                  <a:txBody>
                    <a:bodyPr/>
                    <a:lstStyle/>
                    <a:p>
                      <a:pPr marL="0" marR="0" lvl="0" indent="0" algn="ctr" defTabSz="914400" rtl="0" eaLnBrk="1" fontAlgn="auto" latinLnBrk="0" hangingPunct="1">
                        <a:lnSpc>
                          <a:spcPct val="100000"/>
                        </a:lnSpc>
                        <a:spcBef>
                          <a:spcPts val="0"/>
                        </a:spcBef>
                        <a:spcAft>
                          <a:spcPts val="0"/>
                        </a:spcAft>
                        <a:buClr>
                          <a:srgbClr val="002060"/>
                        </a:buClr>
                        <a:buSzPts val="1600"/>
                        <a:buFont typeface="Garamond"/>
                        <a:buNone/>
                        <a:tabLst/>
                        <a:defRPr/>
                      </a:pPr>
                      <a:r>
                        <a:rPr lang="en-US" sz="2000" b="1" dirty="0">
                          <a:solidFill>
                            <a:srgbClr val="002060"/>
                          </a:solidFill>
                          <a:highlight>
                            <a:srgbClr val="FFFF00"/>
                          </a:highlight>
                          <a:latin typeface="Garamond" panose="02020404030301010803" pitchFamily="18" charset="0"/>
                        </a:rPr>
                        <a:t>Public Hearing 4</a:t>
                      </a:r>
                      <a:endParaRPr lang="en-US" sz="2000" b="0" u="none" strike="noStrike" cap="none" dirty="0">
                        <a:solidFill>
                          <a:srgbClr val="002060"/>
                        </a:solidFill>
                        <a:highlight>
                          <a:srgbClr val="FFFF00"/>
                        </a:highlight>
                        <a:latin typeface="Garamond" panose="02020404030301010803" pitchFamily="18" charset="0"/>
                        <a:sym typeface="Garamond"/>
                      </a:endParaRPr>
                    </a:p>
                    <a:p>
                      <a:pPr marL="0" marR="0" lvl="0" indent="0" algn="ctr" defTabSz="914400" rtl="0" eaLnBrk="1" fontAlgn="auto" latinLnBrk="0" hangingPunct="1">
                        <a:lnSpc>
                          <a:spcPct val="100000"/>
                        </a:lnSpc>
                        <a:spcBef>
                          <a:spcPts val="0"/>
                        </a:spcBef>
                        <a:spcAft>
                          <a:spcPts val="0"/>
                        </a:spcAft>
                        <a:buClr>
                          <a:srgbClr val="002060"/>
                        </a:buClr>
                        <a:buSzPts val="1600"/>
                        <a:buFont typeface="Garamond"/>
                        <a:buNone/>
                        <a:tabLst/>
                        <a:defRPr/>
                      </a:pPr>
                      <a:r>
                        <a:rPr lang="en-US" sz="2000" b="0" u="none" strike="noStrike" cap="none" dirty="0">
                          <a:solidFill>
                            <a:srgbClr val="002060"/>
                          </a:solidFill>
                          <a:highlight>
                            <a:srgbClr val="FFFF00"/>
                          </a:highlight>
                          <a:latin typeface="Garamond" panose="02020404030301010803" pitchFamily="18" charset="0"/>
                          <a:sym typeface="Garamond"/>
                        </a:rPr>
                        <a:t>Feb. 22, 2022</a:t>
                      </a:r>
                      <a:endParaRPr lang="en-US" sz="2000" dirty="0">
                        <a:highlight>
                          <a:srgbClr val="FFFF00"/>
                        </a:highlight>
                        <a:latin typeface="Garamond" panose="02020404030301010803" pitchFamily="18" charset="0"/>
                      </a:endParaRPr>
                    </a:p>
                  </a:txBody>
                  <a:tcPr marL="91450" marR="91450" marT="45725" marB="45725"/>
                </a:tc>
                <a:tc>
                  <a:txBody>
                    <a:bodyPr/>
                    <a:lstStyle/>
                    <a:p>
                      <a:pPr marL="0" marR="0" lvl="0" indent="0" algn="l" defTabSz="914400" rtl="0" eaLnBrk="1" fontAlgn="auto" latinLnBrk="0" hangingPunct="1">
                        <a:lnSpc>
                          <a:spcPct val="100000"/>
                        </a:lnSpc>
                        <a:spcBef>
                          <a:spcPts val="0"/>
                        </a:spcBef>
                        <a:spcAft>
                          <a:spcPts val="0"/>
                        </a:spcAft>
                        <a:buClr>
                          <a:srgbClr val="002060"/>
                        </a:buClr>
                        <a:buSzPts val="1600"/>
                        <a:buFont typeface="Garamond"/>
                        <a:buNone/>
                        <a:tabLst/>
                        <a:defRPr/>
                      </a:pPr>
                      <a:r>
                        <a:rPr lang="en-US" sz="2000" b="0" u="none" strike="noStrike" cap="none" dirty="0">
                          <a:solidFill>
                            <a:srgbClr val="002060"/>
                          </a:solidFill>
                          <a:highlight>
                            <a:srgbClr val="FFFF00"/>
                          </a:highlight>
                          <a:latin typeface="Garamond" panose="02020404030301010803" pitchFamily="18" charset="0"/>
                          <a:sym typeface="Garamond"/>
                        </a:rPr>
                        <a:t>Council selects preferred map and may request revisions</a:t>
                      </a:r>
                      <a:endParaRPr lang="en-US" sz="2000" dirty="0">
                        <a:highlight>
                          <a:srgbClr val="FFFF00"/>
                        </a:highlight>
                        <a:latin typeface="Garamond" panose="02020404030301010803" pitchFamily="18" charset="0"/>
                      </a:endParaRPr>
                    </a:p>
                  </a:txBody>
                  <a:tcPr marL="91450" marR="91450" marT="45725" marB="45725"/>
                </a:tc>
                <a:extLst>
                  <a:ext uri="{0D108BD9-81ED-4DB2-BD59-A6C34878D82A}">
                    <a16:rowId xmlns:a16="http://schemas.microsoft.com/office/drawing/2014/main" val="2342672958"/>
                  </a:ext>
                </a:extLst>
              </a:tr>
              <a:tr h="673316">
                <a:tc>
                  <a:txBody>
                    <a:bodyPr/>
                    <a:lstStyle/>
                    <a:p>
                      <a:pPr algn="ctr"/>
                      <a:r>
                        <a:rPr lang="en-US" sz="2000" b="1" dirty="0">
                          <a:solidFill>
                            <a:srgbClr val="002060"/>
                          </a:solidFill>
                          <a:latin typeface="Garamond" panose="02020404030301010803" pitchFamily="18" charset="0"/>
                        </a:rPr>
                        <a:t>Public Hearing 5 </a:t>
                      </a:r>
                    </a:p>
                    <a:p>
                      <a:pPr algn="ctr"/>
                      <a:r>
                        <a:rPr lang="en-US" sz="2000" b="0" dirty="0">
                          <a:solidFill>
                            <a:srgbClr val="002060"/>
                          </a:solidFill>
                          <a:latin typeface="Garamond" panose="02020404030301010803" pitchFamily="18" charset="0"/>
                        </a:rPr>
                        <a:t>Mar. 8, 2022</a:t>
                      </a:r>
                    </a:p>
                  </a:txBody>
                  <a:tcPr/>
                </a:tc>
                <a:tc>
                  <a:txBody>
                    <a:bodyPr/>
                    <a:lstStyle/>
                    <a:p>
                      <a:pPr algn="l"/>
                      <a:r>
                        <a:rPr lang="en-US" sz="2000" b="0" dirty="0">
                          <a:solidFill>
                            <a:srgbClr val="002060"/>
                          </a:solidFill>
                          <a:latin typeface="Garamond" panose="02020404030301010803" pitchFamily="18" charset="0"/>
                        </a:rPr>
                        <a:t>First reading/introduction of map ordinance</a:t>
                      </a:r>
                    </a:p>
                  </a:txBody>
                  <a:tcPr/>
                </a:tc>
                <a:extLst>
                  <a:ext uri="{0D108BD9-81ED-4DB2-BD59-A6C34878D82A}">
                    <a16:rowId xmlns:a16="http://schemas.microsoft.com/office/drawing/2014/main" val="3525041004"/>
                  </a:ext>
                </a:extLst>
              </a:tr>
              <a:tr h="673316">
                <a:tc>
                  <a:txBody>
                    <a:bodyPr/>
                    <a:lstStyle/>
                    <a:p>
                      <a:pPr algn="ctr"/>
                      <a:r>
                        <a:rPr lang="en-US" sz="2000" b="1" dirty="0">
                          <a:solidFill>
                            <a:srgbClr val="002060"/>
                          </a:solidFill>
                          <a:latin typeface="Garamond" panose="02020404030301010803" pitchFamily="18" charset="0"/>
                        </a:rPr>
                        <a:t>Public Hearing 6</a:t>
                      </a:r>
                    </a:p>
                    <a:p>
                      <a:pPr algn="ctr"/>
                      <a:r>
                        <a:rPr lang="en-US" sz="2000" b="0" dirty="0">
                          <a:solidFill>
                            <a:srgbClr val="002060"/>
                          </a:solidFill>
                          <a:latin typeface="Garamond" panose="02020404030301010803" pitchFamily="18" charset="0"/>
                        </a:rPr>
                        <a:t>Mar. 22, 2022</a:t>
                      </a:r>
                    </a:p>
                  </a:txBody>
                  <a:tcPr/>
                </a:tc>
                <a:tc>
                  <a:txBody>
                    <a:bodyPr/>
                    <a:lstStyle/>
                    <a:p>
                      <a:pPr algn="l"/>
                      <a:r>
                        <a:rPr lang="en-US" sz="2000" b="0" dirty="0">
                          <a:solidFill>
                            <a:srgbClr val="002060"/>
                          </a:solidFill>
                          <a:latin typeface="Garamond" panose="02020404030301010803" pitchFamily="18" charset="0"/>
                        </a:rPr>
                        <a:t>Second reading/adoption of ordinance. Final map must be posted at least 7 days prior to adoption.</a:t>
                      </a:r>
                    </a:p>
                  </a:txBody>
                  <a:tcPr/>
                </a:tc>
                <a:extLst>
                  <a:ext uri="{0D108BD9-81ED-4DB2-BD59-A6C34878D82A}">
                    <a16:rowId xmlns:a16="http://schemas.microsoft.com/office/drawing/2014/main" val="2332079617"/>
                  </a:ext>
                </a:extLst>
              </a:tr>
              <a:tr h="673316">
                <a:tc>
                  <a:txBody>
                    <a:bodyPr/>
                    <a:lstStyle/>
                    <a:p>
                      <a:pPr algn="ctr"/>
                      <a:r>
                        <a:rPr lang="en-US" sz="2000" b="1" dirty="0">
                          <a:solidFill>
                            <a:srgbClr val="002060"/>
                          </a:solidFill>
                          <a:latin typeface="Garamond" panose="02020404030301010803" pitchFamily="18" charset="0"/>
                        </a:rPr>
                        <a:t>Deadline for Adoption</a:t>
                      </a:r>
                    </a:p>
                    <a:p>
                      <a:pPr algn="ctr"/>
                      <a:r>
                        <a:rPr lang="en-US" sz="2000" b="0" dirty="0">
                          <a:solidFill>
                            <a:srgbClr val="002060"/>
                          </a:solidFill>
                          <a:latin typeface="Garamond" panose="02020404030301010803" pitchFamily="18" charset="0"/>
                        </a:rPr>
                        <a:t>Apr. 15, 2022</a:t>
                      </a:r>
                    </a:p>
                  </a:txBody>
                  <a:tcPr/>
                </a:tc>
                <a:tc>
                  <a:txBody>
                    <a:bodyPr/>
                    <a:lstStyle/>
                    <a:p>
                      <a:pPr algn="l"/>
                      <a:r>
                        <a:rPr lang="en-US" sz="2000" b="0" dirty="0">
                          <a:solidFill>
                            <a:srgbClr val="002060"/>
                          </a:solidFill>
                          <a:latin typeface="Garamond" panose="02020404030301010803" pitchFamily="18" charset="0"/>
                        </a:rPr>
                        <a:t>Final date for map adoption (E-205)</a:t>
                      </a:r>
                    </a:p>
                  </a:txBody>
                  <a:tcPr/>
                </a:tc>
                <a:extLst>
                  <a:ext uri="{0D108BD9-81ED-4DB2-BD59-A6C34878D82A}">
                    <a16:rowId xmlns:a16="http://schemas.microsoft.com/office/drawing/2014/main" val="1480066086"/>
                  </a:ext>
                </a:extLst>
              </a:tr>
              <a:tr h="673316">
                <a:tc>
                  <a:txBody>
                    <a:bodyPr/>
                    <a:lstStyle/>
                    <a:p>
                      <a:pPr algn="ctr"/>
                      <a:r>
                        <a:rPr lang="en-US" sz="2000" b="1" dirty="0">
                          <a:solidFill>
                            <a:srgbClr val="002060"/>
                          </a:solidFill>
                          <a:latin typeface="Garamond" panose="02020404030301010803" pitchFamily="18" charset="0"/>
                        </a:rPr>
                        <a:t>County Deadline</a:t>
                      </a:r>
                    </a:p>
                    <a:p>
                      <a:pPr algn="ctr"/>
                      <a:r>
                        <a:rPr lang="en-US" sz="2000" b="0" dirty="0">
                          <a:solidFill>
                            <a:srgbClr val="002060"/>
                          </a:solidFill>
                          <a:latin typeface="Garamond" panose="02020404030301010803" pitchFamily="18" charset="0"/>
                        </a:rPr>
                        <a:t>May 12, 2022</a:t>
                      </a:r>
                    </a:p>
                  </a:txBody>
                  <a:tcPr/>
                </a:tc>
                <a:tc>
                  <a:txBody>
                    <a:bodyPr/>
                    <a:lstStyle/>
                    <a:p>
                      <a:pPr algn="l"/>
                      <a:r>
                        <a:rPr lang="en-US" sz="2000" b="0" dirty="0">
                          <a:solidFill>
                            <a:srgbClr val="002060"/>
                          </a:solidFill>
                          <a:latin typeface="Garamond" panose="02020404030301010803" pitchFamily="18" charset="0"/>
                        </a:rPr>
                        <a:t>Final date for map submission to the County Registrar of Voters</a:t>
                      </a:r>
                    </a:p>
                  </a:txBody>
                  <a:tcPr/>
                </a:tc>
                <a:extLst>
                  <a:ext uri="{0D108BD9-81ED-4DB2-BD59-A6C34878D82A}">
                    <a16:rowId xmlns:a16="http://schemas.microsoft.com/office/drawing/2014/main" val="1611543665"/>
                  </a:ext>
                </a:extLst>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Slide Number Placeholder 5"/>
          <p:cNvSpPr txBox="1">
            <a:spLocks noGrp="1"/>
          </p:cNvSpPr>
          <p:nvPr>
            <p:ph type="sldNum" sz="quarter" idx="2"/>
          </p:nvPr>
        </p:nvSpPr>
        <p:spPr>
          <a:xfrm>
            <a:off x="8600536" y="6468188"/>
            <a:ext cx="533401" cy="2819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fontScale="92500" lnSpcReduction="10000"/>
          </a:bodyPr>
          <a:lstStyle/>
          <a:p>
            <a:fld id="{86CB4B4D-7CA3-9044-876B-883B54F8677D}" type="slidenum">
              <a:rPr/>
              <a:t>8</a:t>
            </a:fld>
            <a:endParaRPr/>
          </a:p>
        </p:txBody>
      </p:sp>
      <p:sp>
        <p:nvSpPr>
          <p:cNvPr id="10" name="Content Placeholder 2">
            <a:extLst>
              <a:ext uri="{FF2B5EF4-FFF2-40B4-BE49-F238E27FC236}">
                <a16:creationId xmlns:a16="http://schemas.microsoft.com/office/drawing/2014/main" id="{3FBDBAAD-C5E4-426E-B8F0-7333F86C58FF}"/>
              </a:ext>
            </a:extLst>
          </p:cNvPr>
          <p:cNvSpPr txBox="1">
            <a:spLocks/>
          </p:cNvSpPr>
          <p:nvPr/>
        </p:nvSpPr>
        <p:spPr>
          <a:xfrm>
            <a:off x="4261222" y="957154"/>
            <a:ext cx="4577978" cy="1460063"/>
          </a:xfrm>
          <a:prstGeom prst="rect">
            <a:avLst/>
          </a:prstGeom>
        </p:spPr>
        <p:txBody>
          <a:bodyPr/>
          <a:lstStyle>
            <a:lvl1pPr marL="320040" marR="0" indent="-320040" algn="l" defTabSz="914400" rtl="0" latinLnBrk="0">
              <a:lnSpc>
                <a:spcPct val="100000"/>
              </a:lnSpc>
              <a:spcBef>
                <a:spcPts val="700"/>
              </a:spcBef>
              <a:spcAft>
                <a:spcPts val="0"/>
              </a:spcAft>
              <a:buClr>
                <a:schemeClr val="accent2"/>
              </a:buClr>
              <a:buSzPct val="60000"/>
              <a:buFontTx/>
              <a:buChar char="◻"/>
              <a:tabLst/>
              <a:defRPr sz="2900" b="0" i="0" u="none" strike="noStrike" cap="none" spc="0" baseline="0">
                <a:solidFill>
                  <a:srgbClr val="000000"/>
                </a:solidFill>
                <a:uFillTx/>
                <a:latin typeface="Garamond"/>
                <a:ea typeface="Garamond"/>
                <a:cs typeface="Garamond"/>
                <a:sym typeface="Garamond"/>
              </a:defRPr>
            </a:lvl1pPr>
            <a:lvl2pPr marL="671732" marR="0" indent="-305972" algn="l" defTabSz="914400" rtl="0" latinLnBrk="0">
              <a:lnSpc>
                <a:spcPct val="100000"/>
              </a:lnSpc>
              <a:spcBef>
                <a:spcPts val="700"/>
              </a:spcBef>
              <a:spcAft>
                <a:spcPts val="0"/>
              </a:spcAft>
              <a:buClr>
                <a:schemeClr val="accent2"/>
              </a:buClr>
              <a:buSzPct val="70000"/>
              <a:buFontTx/>
              <a:buChar char=""/>
              <a:tabLst/>
              <a:defRPr sz="2900" b="0" i="0" u="none" strike="noStrike" cap="none" spc="0" baseline="0">
                <a:solidFill>
                  <a:srgbClr val="000000"/>
                </a:solidFill>
                <a:uFillTx/>
                <a:latin typeface="Garamond"/>
                <a:ea typeface="Garamond"/>
                <a:cs typeface="Garamond"/>
                <a:sym typeface="Garamond"/>
              </a:defRPr>
            </a:lvl2pPr>
            <a:lvl3pPr marL="974034" marR="0" indent="-288234" algn="l" defTabSz="914400" rtl="0" latinLnBrk="0">
              <a:lnSpc>
                <a:spcPct val="100000"/>
              </a:lnSpc>
              <a:spcBef>
                <a:spcPts val="700"/>
              </a:spcBef>
              <a:spcAft>
                <a:spcPts val="0"/>
              </a:spcAft>
              <a:buClr>
                <a:schemeClr val="accent2"/>
              </a:buClr>
              <a:buSzPct val="75000"/>
              <a:buFontTx/>
              <a:buChar char="■"/>
              <a:tabLst/>
              <a:defRPr sz="2900" b="0" i="0" u="none" strike="noStrike" cap="none" spc="0" baseline="0">
                <a:solidFill>
                  <a:srgbClr val="000000"/>
                </a:solidFill>
                <a:uFillTx/>
                <a:latin typeface="Garamond"/>
                <a:ea typeface="Garamond"/>
                <a:cs typeface="Garamond"/>
                <a:sym typeface="Garamond"/>
              </a:defRPr>
            </a:lvl3pPr>
            <a:lvl4pPr marL="1474469" marR="0" indent="-331469" algn="l" defTabSz="914400" rtl="0" latinLnBrk="0">
              <a:lnSpc>
                <a:spcPct val="100000"/>
              </a:lnSpc>
              <a:spcBef>
                <a:spcPts val="700"/>
              </a:spcBef>
              <a:spcAft>
                <a:spcPts val="0"/>
              </a:spcAft>
              <a:buClr>
                <a:schemeClr val="accent2"/>
              </a:buClr>
              <a:buSzPct val="75000"/>
              <a:buFontTx/>
              <a:buChar char="■"/>
              <a:tabLst/>
              <a:defRPr sz="2900" b="0" i="0" u="none" strike="noStrike" cap="none" spc="0" baseline="0">
                <a:solidFill>
                  <a:srgbClr val="000000"/>
                </a:solidFill>
                <a:uFillTx/>
                <a:latin typeface="Garamond"/>
                <a:ea typeface="Garamond"/>
                <a:cs typeface="Garamond"/>
                <a:sym typeface="Garamond"/>
              </a:defRPr>
            </a:lvl4pPr>
            <a:lvl5pPr marL="1931670" marR="0" indent="-331470" algn="l" defTabSz="914400" rtl="0" latinLnBrk="0">
              <a:lnSpc>
                <a:spcPct val="100000"/>
              </a:lnSpc>
              <a:spcBef>
                <a:spcPts val="700"/>
              </a:spcBef>
              <a:spcAft>
                <a:spcPts val="0"/>
              </a:spcAft>
              <a:buClr>
                <a:schemeClr val="accent2"/>
              </a:buClr>
              <a:buSzPct val="65000"/>
              <a:buFontTx/>
              <a:buChar char="■"/>
              <a:tabLst/>
              <a:defRPr sz="2900" b="0" i="0" u="none" strike="noStrike" cap="none" spc="0" baseline="0">
                <a:solidFill>
                  <a:srgbClr val="000000"/>
                </a:solidFill>
                <a:uFillTx/>
                <a:latin typeface="Garamond"/>
                <a:ea typeface="Garamond"/>
                <a:cs typeface="Garamond"/>
                <a:sym typeface="Garamond"/>
              </a:defRPr>
            </a:lvl5pPr>
            <a:lvl6pPr marL="2242820" marR="0" indent="-368300" algn="l" defTabSz="914400" rtl="0" latinLnBrk="0">
              <a:lnSpc>
                <a:spcPct val="100000"/>
              </a:lnSpc>
              <a:spcBef>
                <a:spcPts val="700"/>
              </a:spcBef>
              <a:spcAft>
                <a:spcPts val="0"/>
              </a:spcAft>
              <a:buClr>
                <a:schemeClr val="accent2"/>
              </a:buClr>
              <a:buSzPct val="100000"/>
              <a:buFontTx/>
              <a:buChar char="▪"/>
              <a:tabLst/>
              <a:defRPr sz="2900" b="0" i="0" u="none" strike="noStrike" cap="none" spc="0" baseline="0">
                <a:solidFill>
                  <a:srgbClr val="000000"/>
                </a:solidFill>
                <a:uFillTx/>
                <a:latin typeface="Garamond"/>
                <a:ea typeface="Garamond"/>
                <a:cs typeface="Garamond"/>
                <a:sym typeface="Garamond"/>
              </a:defRPr>
            </a:lvl6pPr>
            <a:lvl7pPr marL="2517139" marR="0" indent="-368300" algn="l" defTabSz="914400" rtl="0" latinLnBrk="0">
              <a:lnSpc>
                <a:spcPct val="100000"/>
              </a:lnSpc>
              <a:spcBef>
                <a:spcPts val="700"/>
              </a:spcBef>
              <a:spcAft>
                <a:spcPts val="0"/>
              </a:spcAft>
              <a:buClr>
                <a:schemeClr val="accent2"/>
              </a:buClr>
              <a:buSzPct val="100000"/>
              <a:buFontTx/>
              <a:buChar char="▪"/>
              <a:tabLst/>
              <a:defRPr sz="2900" b="0" i="0" u="none" strike="noStrike" cap="none" spc="0" baseline="0">
                <a:solidFill>
                  <a:srgbClr val="000000"/>
                </a:solidFill>
                <a:uFillTx/>
                <a:latin typeface="Garamond"/>
                <a:ea typeface="Garamond"/>
                <a:cs typeface="Garamond"/>
                <a:sym typeface="Garamond"/>
              </a:defRPr>
            </a:lvl7pPr>
            <a:lvl8pPr marL="2791460" marR="0" indent="-368300" algn="l" defTabSz="914400" rtl="0" latinLnBrk="0">
              <a:lnSpc>
                <a:spcPct val="100000"/>
              </a:lnSpc>
              <a:spcBef>
                <a:spcPts val="700"/>
              </a:spcBef>
              <a:spcAft>
                <a:spcPts val="0"/>
              </a:spcAft>
              <a:buClr>
                <a:schemeClr val="accent2"/>
              </a:buClr>
              <a:buSzPct val="100000"/>
              <a:buFontTx/>
              <a:buChar char="▪"/>
              <a:tabLst/>
              <a:defRPr sz="2900" b="0" i="0" u="none" strike="noStrike" cap="none" spc="0" baseline="0">
                <a:solidFill>
                  <a:srgbClr val="000000"/>
                </a:solidFill>
                <a:uFillTx/>
                <a:latin typeface="Garamond"/>
                <a:ea typeface="Garamond"/>
                <a:cs typeface="Garamond"/>
                <a:sym typeface="Garamond"/>
              </a:defRPr>
            </a:lvl8pPr>
            <a:lvl9pPr marL="3065779" marR="0" indent="-368300" algn="l" defTabSz="914400" rtl="0" latinLnBrk="0">
              <a:lnSpc>
                <a:spcPct val="100000"/>
              </a:lnSpc>
              <a:spcBef>
                <a:spcPts val="700"/>
              </a:spcBef>
              <a:spcAft>
                <a:spcPts val="0"/>
              </a:spcAft>
              <a:buClr>
                <a:schemeClr val="accent2"/>
              </a:buClr>
              <a:buSzPct val="100000"/>
              <a:buFontTx/>
              <a:buChar char="▪"/>
              <a:tabLst/>
              <a:defRPr sz="2900" b="0" i="0" u="none" strike="noStrike" cap="none" spc="0" baseline="0">
                <a:solidFill>
                  <a:srgbClr val="000000"/>
                </a:solidFill>
                <a:uFillTx/>
                <a:latin typeface="Garamond"/>
                <a:ea typeface="Garamond"/>
                <a:cs typeface="Garamond"/>
                <a:sym typeface="Garamond"/>
              </a:defRPr>
            </a:lvl9pPr>
          </a:lstStyle>
          <a:p>
            <a:pPr>
              <a:buFont typeface="Wingdings" panose="05000000000000000000" pitchFamily="2" charset="2"/>
              <a:buChar char="§"/>
            </a:pPr>
            <a:endParaRPr lang="en-US" sz="1800" dirty="0">
              <a:solidFill>
                <a:srgbClr val="002060"/>
              </a:solidFill>
            </a:endParaRPr>
          </a:p>
        </p:txBody>
      </p:sp>
      <p:sp>
        <p:nvSpPr>
          <p:cNvPr id="9" name="Title 1">
            <a:extLst>
              <a:ext uri="{FF2B5EF4-FFF2-40B4-BE49-F238E27FC236}">
                <a16:creationId xmlns:a16="http://schemas.microsoft.com/office/drawing/2014/main" id="{AE866142-E7DC-4404-9A0B-03B9B022DB8A}"/>
              </a:ext>
            </a:extLst>
          </p:cNvPr>
          <p:cNvSpPr>
            <a:spLocks noGrp="1"/>
          </p:cNvSpPr>
          <p:nvPr>
            <p:ph type="title"/>
          </p:nvPr>
        </p:nvSpPr>
        <p:spPr>
          <a:xfrm>
            <a:off x="341376" y="-11381"/>
            <a:ext cx="8461248" cy="968535"/>
          </a:xfrm>
        </p:spPr>
        <p:txBody>
          <a:bodyPr>
            <a:normAutofit/>
          </a:bodyPr>
          <a:lstStyle/>
          <a:p>
            <a:r>
              <a:rPr lang="en-US" sz="4000" b="1" dirty="0"/>
              <a:t>II. Process </a:t>
            </a:r>
          </a:p>
        </p:txBody>
      </p:sp>
      <p:sp>
        <p:nvSpPr>
          <p:cNvPr id="11" name="Text Placeholder 2">
            <a:extLst>
              <a:ext uri="{FF2B5EF4-FFF2-40B4-BE49-F238E27FC236}">
                <a16:creationId xmlns:a16="http://schemas.microsoft.com/office/drawing/2014/main" id="{92C26977-D8F0-4BC2-967E-3A790000318D}"/>
              </a:ext>
            </a:extLst>
          </p:cNvPr>
          <p:cNvSpPr txBox="1">
            <a:spLocks/>
          </p:cNvSpPr>
          <p:nvPr/>
        </p:nvSpPr>
        <p:spPr>
          <a:xfrm>
            <a:off x="862716" y="986558"/>
            <a:ext cx="7418568" cy="5018002"/>
          </a:xfrm>
          <a:prstGeom prst="rect">
            <a:avLst/>
          </a:prstGeom>
        </p:spPr>
        <p:txBody>
          <a:bodyPr>
            <a:normAutofit/>
          </a:bodyPr>
          <a:lstStyle>
            <a:lvl1pPr marL="320040" marR="0" indent="-320040" algn="l" defTabSz="914400" rtl="0" latinLnBrk="0">
              <a:lnSpc>
                <a:spcPct val="100000"/>
              </a:lnSpc>
              <a:spcBef>
                <a:spcPts val="700"/>
              </a:spcBef>
              <a:spcAft>
                <a:spcPts val="0"/>
              </a:spcAft>
              <a:buClr>
                <a:schemeClr val="accent2"/>
              </a:buClr>
              <a:buSzPct val="60000"/>
              <a:buFontTx/>
              <a:buChar char="◻"/>
              <a:tabLst/>
              <a:defRPr sz="2900" b="0" i="0" u="none" strike="noStrike" cap="none" spc="0" baseline="0">
                <a:solidFill>
                  <a:srgbClr val="000000"/>
                </a:solidFill>
                <a:uFillTx/>
                <a:latin typeface="Garamond"/>
                <a:ea typeface="Garamond"/>
                <a:cs typeface="Garamond"/>
                <a:sym typeface="Garamond"/>
              </a:defRPr>
            </a:lvl1pPr>
            <a:lvl2pPr marL="671732" marR="0" indent="-305972" algn="l" defTabSz="914400" rtl="0" latinLnBrk="0">
              <a:lnSpc>
                <a:spcPct val="100000"/>
              </a:lnSpc>
              <a:spcBef>
                <a:spcPts val="700"/>
              </a:spcBef>
              <a:spcAft>
                <a:spcPts val="0"/>
              </a:spcAft>
              <a:buClr>
                <a:schemeClr val="accent2"/>
              </a:buClr>
              <a:buSzPct val="70000"/>
              <a:buFontTx/>
              <a:buChar char=""/>
              <a:tabLst/>
              <a:defRPr sz="2900" b="0" i="0" u="none" strike="noStrike" cap="none" spc="0" baseline="0">
                <a:solidFill>
                  <a:srgbClr val="000000"/>
                </a:solidFill>
                <a:uFillTx/>
                <a:latin typeface="Garamond"/>
                <a:ea typeface="Garamond"/>
                <a:cs typeface="Garamond"/>
                <a:sym typeface="Garamond"/>
              </a:defRPr>
            </a:lvl2pPr>
            <a:lvl3pPr marL="974034" marR="0" indent="-288234" algn="l" defTabSz="914400" rtl="0" latinLnBrk="0">
              <a:lnSpc>
                <a:spcPct val="100000"/>
              </a:lnSpc>
              <a:spcBef>
                <a:spcPts val="700"/>
              </a:spcBef>
              <a:spcAft>
                <a:spcPts val="0"/>
              </a:spcAft>
              <a:buClr>
                <a:schemeClr val="accent2"/>
              </a:buClr>
              <a:buSzPct val="75000"/>
              <a:buFontTx/>
              <a:buChar char="■"/>
              <a:tabLst/>
              <a:defRPr sz="2900" b="0" i="0" u="none" strike="noStrike" cap="none" spc="0" baseline="0">
                <a:solidFill>
                  <a:srgbClr val="000000"/>
                </a:solidFill>
                <a:uFillTx/>
                <a:latin typeface="Garamond"/>
                <a:ea typeface="Garamond"/>
                <a:cs typeface="Garamond"/>
                <a:sym typeface="Garamond"/>
              </a:defRPr>
            </a:lvl3pPr>
            <a:lvl4pPr marL="1474469" marR="0" indent="-331469" algn="l" defTabSz="914400" rtl="0" latinLnBrk="0">
              <a:lnSpc>
                <a:spcPct val="100000"/>
              </a:lnSpc>
              <a:spcBef>
                <a:spcPts val="700"/>
              </a:spcBef>
              <a:spcAft>
                <a:spcPts val="0"/>
              </a:spcAft>
              <a:buClr>
                <a:schemeClr val="accent2"/>
              </a:buClr>
              <a:buSzPct val="75000"/>
              <a:buFontTx/>
              <a:buChar char="■"/>
              <a:tabLst/>
              <a:defRPr sz="2900" b="0" i="0" u="none" strike="noStrike" cap="none" spc="0" baseline="0">
                <a:solidFill>
                  <a:srgbClr val="000000"/>
                </a:solidFill>
                <a:uFillTx/>
                <a:latin typeface="Garamond"/>
                <a:ea typeface="Garamond"/>
                <a:cs typeface="Garamond"/>
                <a:sym typeface="Garamond"/>
              </a:defRPr>
            </a:lvl4pPr>
            <a:lvl5pPr marL="1931670" marR="0" indent="-331470" algn="l" defTabSz="914400" rtl="0" latinLnBrk="0">
              <a:lnSpc>
                <a:spcPct val="100000"/>
              </a:lnSpc>
              <a:spcBef>
                <a:spcPts val="700"/>
              </a:spcBef>
              <a:spcAft>
                <a:spcPts val="0"/>
              </a:spcAft>
              <a:buClr>
                <a:schemeClr val="accent2"/>
              </a:buClr>
              <a:buSzPct val="65000"/>
              <a:buFontTx/>
              <a:buChar char="■"/>
              <a:tabLst/>
              <a:defRPr sz="2900" b="0" i="0" u="none" strike="noStrike" cap="none" spc="0" baseline="0">
                <a:solidFill>
                  <a:srgbClr val="000000"/>
                </a:solidFill>
                <a:uFillTx/>
                <a:latin typeface="Garamond"/>
                <a:ea typeface="Garamond"/>
                <a:cs typeface="Garamond"/>
                <a:sym typeface="Garamond"/>
              </a:defRPr>
            </a:lvl5pPr>
            <a:lvl6pPr marL="2242820" marR="0" indent="-368300" algn="l" defTabSz="914400" rtl="0" latinLnBrk="0">
              <a:lnSpc>
                <a:spcPct val="100000"/>
              </a:lnSpc>
              <a:spcBef>
                <a:spcPts val="700"/>
              </a:spcBef>
              <a:spcAft>
                <a:spcPts val="0"/>
              </a:spcAft>
              <a:buClr>
                <a:schemeClr val="accent2"/>
              </a:buClr>
              <a:buSzPct val="100000"/>
              <a:buFontTx/>
              <a:buChar char="▪"/>
              <a:tabLst/>
              <a:defRPr sz="2900" b="0" i="0" u="none" strike="noStrike" cap="none" spc="0" baseline="0">
                <a:solidFill>
                  <a:srgbClr val="000000"/>
                </a:solidFill>
                <a:uFillTx/>
                <a:latin typeface="Garamond"/>
                <a:ea typeface="Garamond"/>
                <a:cs typeface="Garamond"/>
                <a:sym typeface="Garamond"/>
              </a:defRPr>
            </a:lvl6pPr>
            <a:lvl7pPr marL="2517139" marR="0" indent="-368300" algn="l" defTabSz="914400" rtl="0" latinLnBrk="0">
              <a:lnSpc>
                <a:spcPct val="100000"/>
              </a:lnSpc>
              <a:spcBef>
                <a:spcPts val="700"/>
              </a:spcBef>
              <a:spcAft>
                <a:spcPts val="0"/>
              </a:spcAft>
              <a:buClr>
                <a:schemeClr val="accent2"/>
              </a:buClr>
              <a:buSzPct val="100000"/>
              <a:buFontTx/>
              <a:buChar char="▪"/>
              <a:tabLst/>
              <a:defRPr sz="2900" b="0" i="0" u="none" strike="noStrike" cap="none" spc="0" baseline="0">
                <a:solidFill>
                  <a:srgbClr val="000000"/>
                </a:solidFill>
                <a:uFillTx/>
                <a:latin typeface="Garamond"/>
                <a:ea typeface="Garamond"/>
                <a:cs typeface="Garamond"/>
                <a:sym typeface="Garamond"/>
              </a:defRPr>
            </a:lvl7pPr>
            <a:lvl8pPr marL="2791460" marR="0" indent="-368300" algn="l" defTabSz="914400" rtl="0" latinLnBrk="0">
              <a:lnSpc>
                <a:spcPct val="100000"/>
              </a:lnSpc>
              <a:spcBef>
                <a:spcPts val="700"/>
              </a:spcBef>
              <a:spcAft>
                <a:spcPts val="0"/>
              </a:spcAft>
              <a:buClr>
                <a:schemeClr val="accent2"/>
              </a:buClr>
              <a:buSzPct val="100000"/>
              <a:buFontTx/>
              <a:buChar char="▪"/>
              <a:tabLst/>
              <a:defRPr sz="2900" b="0" i="0" u="none" strike="noStrike" cap="none" spc="0" baseline="0">
                <a:solidFill>
                  <a:srgbClr val="000000"/>
                </a:solidFill>
                <a:uFillTx/>
                <a:latin typeface="Garamond"/>
                <a:ea typeface="Garamond"/>
                <a:cs typeface="Garamond"/>
                <a:sym typeface="Garamond"/>
              </a:defRPr>
            </a:lvl8pPr>
            <a:lvl9pPr marL="3065779" marR="0" indent="-368300" algn="l" defTabSz="914400" rtl="0" latinLnBrk="0">
              <a:lnSpc>
                <a:spcPct val="100000"/>
              </a:lnSpc>
              <a:spcBef>
                <a:spcPts val="700"/>
              </a:spcBef>
              <a:spcAft>
                <a:spcPts val="0"/>
              </a:spcAft>
              <a:buClr>
                <a:schemeClr val="accent2"/>
              </a:buClr>
              <a:buSzPct val="100000"/>
              <a:buFontTx/>
              <a:buChar char="▪"/>
              <a:tabLst/>
              <a:defRPr sz="2900" b="0" i="0" u="none" strike="noStrike" cap="none" spc="0" baseline="0">
                <a:solidFill>
                  <a:srgbClr val="000000"/>
                </a:solidFill>
                <a:uFillTx/>
                <a:latin typeface="Garamond"/>
                <a:ea typeface="Garamond"/>
                <a:cs typeface="Garamond"/>
                <a:sym typeface="Garamond"/>
              </a:defRPr>
            </a:lvl9pPr>
          </a:lstStyle>
          <a:p>
            <a:pPr marL="0" indent="-137160">
              <a:buClr>
                <a:srgbClr val="002060"/>
              </a:buClr>
              <a:buSzPts val="1440"/>
              <a:buNone/>
            </a:pPr>
            <a:r>
              <a:rPr lang="en-US" sz="2200" b="1" dirty="0">
                <a:solidFill>
                  <a:srgbClr val="002060"/>
                </a:solidFill>
                <a:latin typeface="Garamond"/>
                <a:sym typeface="Garamond"/>
              </a:rPr>
              <a:t>How does the transition impact terms and election cycles?</a:t>
            </a:r>
          </a:p>
          <a:p>
            <a:pPr marL="557432" lvl="1" indent="-342900">
              <a:buSzPts val="1440"/>
              <a:buFont typeface="Wingdings" panose="05000000000000000000" pitchFamily="2" charset="2"/>
              <a:buChar char="§"/>
            </a:pPr>
            <a:r>
              <a:rPr lang="en-US" sz="2200" dirty="0">
                <a:solidFill>
                  <a:srgbClr val="002060"/>
                </a:solidFill>
              </a:rPr>
              <a:t>No change to current Councilmembers’ current terms</a:t>
            </a:r>
          </a:p>
          <a:p>
            <a:pPr marL="557432" lvl="1" indent="-342900">
              <a:buSzPts val="1440"/>
              <a:buFont typeface="Wingdings" panose="05000000000000000000" pitchFamily="2" charset="2"/>
              <a:buChar char="§"/>
            </a:pPr>
            <a:r>
              <a:rPr lang="en-US" sz="2200" dirty="0">
                <a:solidFill>
                  <a:srgbClr val="002060"/>
                </a:solidFill>
              </a:rPr>
              <a:t>All members remain </a:t>
            </a:r>
            <a:r>
              <a:rPr lang="en-US" sz="2200" dirty="0">
                <a:solidFill>
                  <a:srgbClr val="002060"/>
                </a:solidFill>
                <a:highlight>
                  <a:srgbClr val="FFFF00"/>
                </a:highlight>
              </a:rPr>
              <a:t>at-large</a:t>
            </a:r>
            <a:r>
              <a:rPr lang="en-US" sz="2200" dirty="0">
                <a:solidFill>
                  <a:srgbClr val="002060"/>
                </a:solidFill>
              </a:rPr>
              <a:t> for the duration of their current terms—members only represent a specific district after they are elected in a </a:t>
            </a:r>
            <a:r>
              <a:rPr lang="en-US" sz="2200" dirty="0">
                <a:solidFill>
                  <a:srgbClr val="002060"/>
                </a:solidFill>
                <a:highlight>
                  <a:srgbClr val="00FF00"/>
                </a:highlight>
              </a:rPr>
              <a:t>by-district</a:t>
            </a:r>
            <a:r>
              <a:rPr lang="en-US" sz="2200" dirty="0">
                <a:solidFill>
                  <a:srgbClr val="002060"/>
                </a:solidFill>
              </a:rPr>
              <a:t> election in that district</a:t>
            </a:r>
          </a:p>
          <a:p>
            <a:pPr marL="557432" lvl="1" indent="-342900">
              <a:buSzPts val="1440"/>
              <a:buFont typeface="Wingdings" panose="05000000000000000000" pitchFamily="2" charset="2"/>
              <a:buChar char="§"/>
            </a:pPr>
            <a:r>
              <a:rPr lang="en-US" sz="2200" dirty="0">
                <a:solidFill>
                  <a:srgbClr val="002060"/>
                </a:solidFill>
              </a:rPr>
              <a:t>Since two members are up for election in 2022 and two members are up in 2024, there must be two districts up for election in 2022 and two districts up in 2024</a:t>
            </a:r>
          </a:p>
          <a:p>
            <a:pPr marL="557432" lvl="1" indent="-342900">
              <a:buSzPts val="1440"/>
              <a:buFont typeface="Wingdings" panose="05000000000000000000" pitchFamily="2" charset="2"/>
              <a:buChar char="§"/>
            </a:pPr>
            <a:r>
              <a:rPr lang="en-US" sz="2200" dirty="0">
                <a:solidFill>
                  <a:srgbClr val="002060"/>
                </a:solidFill>
              </a:rPr>
              <a:t>Council can assign any two districts to 2022, with the remaining districts then automatically assigned to 2024</a:t>
            </a:r>
          </a:p>
        </p:txBody>
      </p:sp>
    </p:spTree>
    <p:extLst>
      <p:ext uri="{BB962C8B-B14F-4D97-AF65-F5344CB8AC3E}">
        <p14:creationId xmlns:p14="http://schemas.microsoft.com/office/powerpoint/2010/main" val="2271872244"/>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9A5CFB-94D6-2440-B6FC-D140C9E67780}"/>
              </a:ext>
            </a:extLst>
          </p:cNvPr>
          <p:cNvSpPr>
            <a:spLocks noGrp="1"/>
          </p:cNvSpPr>
          <p:nvPr>
            <p:ph type="sldNum" sz="quarter" idx="2"/>
          </p:nvPr>
        </p:nvSpPr>
        <p:spPr/>
        <p:txBody>
          <a:bodyPr>
            <a:normAutofit fontScale="92500" lnSpcReduction="10000"/>
          </a:bodyPr>
          <a:lstStyle/>
          <a:p>
            <a:fld id="{86CB4B4D-7CA3-9044-876B-883B54F8677D}" type="slidenum">
              <a:rPr lang="en-US" smtClean="0"/>
              <a:t>9</a:t>
            </a:fld>
            <a:endParaRPr lang="en-US" dirty="0"/>
          </a:p>
        </p:txBody>
      </p:sp>
      <p:sp>
        <p:nvSpPr>
          <p:cNvPr id="3" name="Title 2">
            <a:extLst>
              <a:ext uri="{FF2B5EF4-FFF2-40B4-BE49-F238E27FC236}">
                <a16:creationId xmlns:a16="http://schemas.microsoft.com/office/drawing/2014/main" id="{4C727D86-37AD-B84D-8383-33073CA3D307}"/>
              </a:ext>
            </a:extLst>
          </p:cNvPr>
          <p:cNvSpPr>
            <a:spLocks noGrp="1"/>
          </p:cNvSpPr>
          <p:nvPr>
            <p:ph type="title"/>
          </p:nvPr>
        </p:nvSpPr>
        <p:spPr>
          <a:xfrm>
            <a:off x="10064" y="-2620"/>
            <a:ext cx="9123871" cy="869519"/>
          </a:xfrm>
        </p:spPr>
        <p:txBody>
          <a:bodyPr>
            <a:normAutofit/>
          </a:bodyPr>
          <a:lstStyle/>
          <a:p>
            <a:r>
              <a:rPr lang="en-US" sz="3600" b="1" dirty="0"/>
              <a:t>Election Sequencing Options</a:t>
            </a:r>
          </a:p>
        </p:txBody>
      </p:sp>
      <p:graphicFrame>
        <p:nvGraphicFramePr>
          <p:cNvPr id="4" name="Table 3">
            <a:extLst>
              <a:ext uri="{FF2B5EF4-FFF2-40B4-BE49-F238E27FC236}">
                <a16:creationId xmlns:a16="http://schemas.microsoft.com/office/drawing/2014/main" id="{B55847E5-52BD-4CA7-9B68-46812BBBA6DE}"/>
              </a:ext>
            </a:extLst>
          </p:cNvPr>
          <p:cNvGraphicFramePr>
            <a:graphicFrameLocks noGrp="1"/>
          </p:cNvGraphicFramePr>
          <p:nvPr>
            <p:extLst>
              <p:ext uri="{D42A27DB-BD31-4B8C-83A1-F6EECF244321}">
                <p14:modId xmlns:p14="http://schemas.microsoft.com/office/powerpoint/2010/main" val="1532966000"/>
              </p:ext>
            </p:extLst>
          </p:nvPr>
        </p:nvGraphicFramePr>
        <p:xfrm>
          <a:off x="651822" y="866899"/>
          <a:ext cx="7840354" cy="5883231"/>
        </p:xfrm>
        <a:graphic>
          <a:graphicData uri="http://schemas.openxmlformats.org/drawingml/2006/table">
            <a:tbl>
              <a:tblPr firstRow="1" bandRow="1">
                <a:tableStyleId>{5C22544A-7EE6-4342-B048-85BDC9FD1C3A}</a:tableStyleId>
              </a:tblPr>
              <a:tblGrid>
                <a:gridCol w="1457263">
                  <a:extLst>
                    <a:ext uri="{9D8B030D-6E8A-4147-A177-3AD203B41FA5}">
                      <a16:colId xmlns:a16="http://schemas.microsoft.com/office/drawing/2014/main" val="2406414045"/>
                    </a:ext>
                  </a:extLst>
                </a:gridCol>
                <a:gridCol w="2066675">
                  <a:extLst>
                    <a:ext uri="{9D8B030D-6E8A-4147-A177-3AD203B41FA5}">
                      <a16:colId xmlns:a16="http://schemas.microsoft.com/office/drawing/2014/main" val="4263885727"/>
                    </a:ext>
                  </a:extLst>
                </a:gridCol>
                <a:gridCol w="4316416">
                  <a:extLst>
                    <a:ext uri="{9D8B030D-6E8A-4147-A177-3AD203B41FA5}">
                      <a16:colId xmlns:a16="http://schemas.microsoft.com/office/drawing/2014/main" val="3050214444"/>
                    </a:ext>
                  </a:extLst>
                </a:gridCol>
              </a:tblGrid>
              <a:tr h="715949">
                <a:tc>
                  <a:txBody>
                    <a:bodyPr/>
                    <a:lstStyle/>
                    <a:p>
                      <a:pPr algn="ctr"/>
                      <a:endParaRPr lang="en-US" sz="2000" b="1" dirty="0">
                        <a:latin typeface="Garamond" panose="02020404030301010803" pitchFamily="18" charset="0"/>
                      </a:endParaRPr>
                    </a:p>
                  </a:txBody>
                  <a:tcPr anchor="ctr"/>
                </a:tc>
                <a:tc>
                  <a:txBody>
                    <a:bodyPr/>
                    <a:lstStyle/>
                    <a:p>
                      <a:pPr algn="ctr"/>
                      <a:r>
                        <a:rPr lang="en-US" sz="2000" b="1" dirty="0">
                          <a:latin typeface="Garamond" panose="02020404030301010803" pitchFamily="18" charset="0"/>
                        </a:rPr>
                        <a:t>Term ends in 2022</a:t>
                      </a:r>
                    </a:p>
                  </a:txBody>
                  <a:tcPr anchor="ctr"/>
                </a:tc>
                <a:tc>
                  <a:txBody>
                    <a:bodyPr/>
                    <a:lstStyle/>
                    <a:p>
                      <a:pPr algn="ctr"/>
                      <a:r>
                        <a:rPr lang="en-US" sz="2000" b="1" dirty="0">
                          <a:latin typeface="Garamond" panose="02020404030301010803" pitchFamily="18" charset="0"/>
                        </a:rPr>
                        <a:t>Term ends in 2024</a:t>
                      </a:r>
                    </a:p>
                  </a:txBody>
                  <a:tcPr anchor="ctr"/>
                </a:tc>
                <a:extLst>
                  <a:ext uri="{0D108BD9-81ED-4DB2-BD59-A6C34878D82A}">
                    <a16:rowId xmlns:a16="http://schemas.microsoft.com/office/drawing/2014/main" val="2468048849"/>
                  </a:ext>
                </a:extLst>
              </a:tr>
              <a:tr h="3206205">
                <a:tc>
                  <a:txBody>
                    <a:bodyPr/>
                    <a:lstStyle/>
                    <a:p>
                      <a:pPr algn="ctr"/>
                      <a:r>
                        <a:rPr lang="en-US" sz="2000" b="1" dirty="0">
                          <a:latin typeface="Garamond" panose="02020404030301010803" pitchFamily="18" charset="0"/>
                        </a:rPr>
                        <a:t>Resides in 2022 district</a:t>
                      </a:r>
                    </a:p>
                  </a:txBody>
                  <a:tcPr anchor="ctr"/>
                </a:tc>
                <a:tc>
                  <a:txBody>
                    <a:bodyPr/>
                    <a:lstStyle/>
                    <a:p>
                      <a:pPr algn="ctr"/>
                      <a:r>
                        <a:rPr lang="en-US" sz="2000" b="0" dirty="0">
                          <a:latin typeface="Garamond" panose="02020404030301010803" pitchFamily="18" charset="0"/>
                        </a:rPr>
                        <a:t>Runs for re-election at end of current term</a:t>
                      </a:r>
                    </a:p>
                  </a:txBody>
                  <a:tcPr anchor="ctr"/>
                </a:tc>
                <a:tc>
                  <a:txBody>
                    <a:bodyPr/>
                    <a:lstStyle/>
                    <a:p>
                      <a:pPr algn="ctr"/>
                      <a:r>
                        <a:rPr lang="en-US" sz="2000" b="0" dirty="0">
                          <a:latin typeface="Garamond" panose="02020404030301010803" pitchFamily="18" charset="0"/>
                        </a:rPr>
                        <a:t>In 2022, runs for district seat. If victorious, resigns at-large 2024 seat and is sworn into by-district 2022 seat for 4-year term. </a:t>
                      </a:r>
                    </a:p>
                    <a:p>
                      <a:pPr algn="ctr"/>
                      <a:r>
                        <a:rPr lang="en-US" sz="2000" b="1" dirty="0">
                          <a:latin typeface="Garamond" panose="02020404030301010803" pitchFamily="18" charset="0"/>
                        </a:rPr>
                        <a:t>-- OR --</a:t>
                      </a:r>
                    </a:p>
                    <a:p>
                      <a:pPr algn="ctr"/>
                      <a:r>
                        <a:rPr lang="en-US" sz="2000" b="0" dirty="0">
                          <a:latin typeface="Garamond" panose="02020404030301010803" pitchFamily="18" charset="0"/>
                        </a:rPr>
                        <a:t>If chooses not to run in 2022, or if not victorious in 2022 by-district election, finishes current term in 2024 and leaves the Council. Can run (but not as an incumbent) in 2022. *</a:t>
                      </a:r>
                    </a:p>
                  </a:txBody>
                  <a:tcPr anchor="ctr"/>
                </a:tc>
                <a:extLst>
                  <a:ext uri="{0D108BD9-81ED-4DB2-BD59-A6C34878D82A}">
                    <a16:rowId xmlns:a16="http://schemas.microsoft.com/office/drawing/2014/main" val="1916976491"/>
                  </a:ext>
                </a:extLst>
              </a:tr>
              <a:tr h="1961077">
                <a:tc>
                  <a:txBody>
                    <a:bodyPr/>
                    <a:lstStyle/>
                    <a:p>
                      <a:pPr algn="ctr"/>
                      <a:r>
                        <a:rPr lang="en-US" sz="2000" b="1" dirty="0">
                          <a:latin typeface="Garamond" panose="02020404030301010803" pitchFamily="18" charset="0"/>
                        </a:rPr>
                        <a:t>Resides in 2024 district</a:t>
                      </a:r>
                    </a:p>
                  </a:txBody>
                  <a:tcPr anchor="ctr"/>
                </a:tc>
                <a:tc>
                  <a:txBody>
                    <a:bodyPr/>
                    <a:lstStyle/>
                    <a:p>
                      <a:pPr algn="ctr"/>
                      <a:r>
                        <a:rPr lang="en-US" sz="2000" b="0" dirty="0">
                          <a:latin typeface="Garamond" panose="02020404030301010803" pitchFamily="18" charset="0"/>
                        </a:rPr>
                        <a:t>Finishes current term in 2022 and leaves the Council.</a:t>
                      </a:r>
                    </a:p>
                    <a:p>
                      <a:pPr algn="ctr"/>
                      <a:r>
                        <a:rPr lang="en-US" sz="2000" b="0" dirty="0">
                          <a:latin typeface="Garamond" panose="02020404030301010803" pitchFamily="18" charset="0"/>
                        </a:rPr>
                        <a:t>Can run (but not as an incumbent) in 2024.</a:t>
                      </a:r>
                    </a:p>
                  </a:txBody>
                  <a:tcPr anchor="ctr"/>
                </a:tc>
                <a:tc>
                  <a:txBody>
                    <a:bodyPr/>
                    <a:lstStyle/>
                    <a:p>
                      <a:pPr algn="ctr"/>
                      <a:r>
                        <a:rPr lang="en-US" sz="2000" b="0" dirty="0">
                          <a:latin typeface="Garamond" panose="02020404030301010803" pitchFamily="18" charset="0"/>
                        </a:rPr>
                        <a:t>Runs for re-election at end of current term</a:t>
                      </a:r>
                    </a:p>
                  </a:txBody>
                  <a:tcPr anchor="ctr"/>
                </a:tc>
                <a:extLst>
                  <a:ext uri="{0D108BD9-81ED-4DB2-BD59-A6C34878D82A}">
                    <a16:rowId xmlns:a16="http://schemas.microsoft.com/office/drawing/2014/main" val="2258524486"/>
                  </a:ext>
                </a:extLst>
              </a:tr>
            </a:tbl>
          </a:graphicData>
        </a:graphic>
      </p:graphicFrame>
    </p:spTree>
    <p:extLst>
      <p:ext uri="{BB962C8B-B14F-4D97-AF65-F5344CB8AC3E}">
        <p14:creationId xmlns:p14="http://schemas.microsoft.com/office/powerpoint/2010/main" val="2423404341"/>
      </p:ext>
    </p:extLst>
  </p:cSld>
  <p:clrMapOvr>
    <a:masterClrMapping/>
  </p:clrMapOvr>
  <p:transition spd="med"/>
</p:sld>
</file>

<file path=ppt/theme/_rels/them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_rels/them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theme1.xml><?xml version="1.0" encoding="utf-8"?>
<a:theme xmlns:a="http://schemas.openxmlformats.org/drawingml/2006/main" name="Median">
  <a:themeElements>
    <a:clrScheme name="Median">
      <a:dk1>
        <a:srgbClr val="000000"/>
      </a:dk1>
      <a:lt1>
        <a:srgbClr val="FFFFFF"/>
      </a:lt1>
      <a:dk2>
        <a:srgbClr val="A7A7A7"/>
      </a:dk2>
      <a:lt2>
        <a:srgbClr val="535353"/>
      </a:lt2>
      <a:accent1>
        <a:srgbClr val="94B6D2"/>
      </a:accent1>
      <a:accent2>
        <a:srgbClr val="BF0000"/>
      </a:accent2>
      <a:accent3>
        <a:srgbClr val="A5AB81"/>
      </a:accent3>
      <a:accent4>
        <a:srgbClr val="D8B25C"/>
      </a:accent4>
      <a:accent5>
        <a:srgbClr val="7BA79D"/>
      </a:accent5>
      <a:accent6>
        <a:srgbClr val="968C8C"/>
      </a:accent6>
      <a:hlink>
        <a:srgbClr val="0000FF"/>
      </a:hlink>
      <a:folHlink>
        <a:srgbClr val="FF00FF"/>
      </a:folHlink>
    </a:clrScheme>
    <a:fontScheme name="Median">
      <a:majorFont>
        <a:latin typeface="Helvetica"/>
        <a:ea typeface="Helvetica"/>
        <a:cs typeface="Helvetica"/>
      </a:majorFont>
      <a:minorFont>
        <a:latin typeface="Calibri"/>
        <a:ea typeface="Calibri"/>
        <a:cs typeface="Calibri"/>
      </a:minorFont>
    </a:fontScheme>
    <a:fmtScheme name="Media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flat">
          <a:solidFill>
            <a:schemeClr val="accent1"/>
          </a:solidFill>
          <a:prstDash val="solid"/>
          <a:round/>
        </a:ln>
        <a:effectLst>
          <a:outerShdw blurRad="38100" dist="30000" dir="5400000" rotWithShape="0">
            <a:srgbClr val="000000">
              <a:alpha val="4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w Cen MT"/>
            <a:ea typeface="Tw Cen MT"/>
            <a:cs typeface="Tw Cen MT"/>
            <a:sym typeface="Tw Cen M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flat">
          <a:solidFill>
            <a:schemeClr val="accent1"/>
          </a:solidFill>
          <a:prstDash val="solid"/>
          <a:round/>
        </a:ln>
        <a:effectLst>
          <a:outerShdw blurRad="38100" dist="30000" dir="5400000" rotWithShape="0">
            <a:srgbClr val="000000">
              <a:alpha val="4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w Cen MT"/>
            <a:ea typeface="Tw Cen MT"/>
            <a:cs typeface="Tw Cen MT"/>
            <a:sym typeface="Tw Cen M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Median">
  <a:themeElements>
    <a:clrScheme name="Median">
      <a:dk1>
        <a:srgbClr val="000000"/>
      </a:dk1>
      <a:lt1>
        <a:srgbClr val="FFFFFF"/>
      </a:lt1>
      <a:dk2>
        <a:srgbClr val="A7A7A7"/>
      </a:dk2>
      <a:lt2>
        <a:srgbClr val="535353"/>
      </a:lt2>
      <a:accent1>
        <a:srgbClr val="94B6D2"/>
      </a:accent1>
      <a:accent2>
        <a:srgbClr val="BF0000"/>
      </a:accent2>
      <a:accent3>
        <a:srgbClr val="A5AB81"/>
      </a:accent3>
      <a:accent4>
        <a:srgbClr val="D8B25C"/>
      </a:accent4>
      <a:accent5>
        <a:srgbClr val="7BA79D"/>
      </a:accent5>
      <a:accent6>
        <a:srgbClr val="968C8C"/>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Median">
  <a:themeElements>
    <a:clrScheme name="Median">
      <a:dk1>
        <a:srgbClr val="000000"/>
      </a:dk1>
      <a:lt1>
        <a:srgbClr val="FFFFFF"/>
      </a:lt1>
      <a:dk2>
        <a:srgbClr val="A7A7A7"/>
      </a:dk2>
      <a:lt2>
        <a:srgbClr val="535353"/>
      </a:lt2>
      <a:accent1>
        <a:srgbClr val="94B6D2"/>
      </a:accent1>
      <a:accent2>
        <a:srgbClr val="BF0000"/>
      </a:accent2>
      <a:accent3>
        <a:srgbClr val="A5AB81"/>
      </a:accent3>
      <a:accent4>
        <a:srgbClr val="D8B25C"/>
      </a:accent4>
      <a:accent5>
        <a:srgbClr val="7BA79D"/>
      </a:accent5>
      <a:accent6>
        <a:srgbClr val="968C8C"/>
      </a:accent6>
      <a:hlink>
        <a:srgbClr val="0000FF"/>
      </a:hlink>
      <a:folHlink>
        <a:srgbClr val="FF00FF"/>
      </a:folHlink>
    </a:clrScheme>
    <a:fontScheme name="Median">
      <a:majorFont>
        <a:latin typeface="Helvetica"/>
        <a:ea typeface="Helvetica"/>
        <a:cs typeface="Helvetica"/>
      </a:majorFont>
      <a:minorFont>
        <a:latin typeface="Calibri"/>
        <a:ea typeface="Calibri"/>
        <a:cs typeface="Calibri"/>
      </a:minorFont>
    </a:fontScheme>
    <a:fmtScheme name="Media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flat">
          <a:solidFill>
            <a:schemeClr val="accent1"/>
          </a:solidFill>
          <a:prstDash val="solid"/>
          <a:round/>
        </a:ln>
        <a:effectLst>
          <a:outerShdw blurRad="38100" dist="30000" dir="5400000" rotWithShape="0">
            <a:srgbClr val="000000">
              <a:alpha val="4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w Cen MT"/>
            <a:ea typeface="Tw Cen MT"/>
            <a:cs typeface="Tw Cen MT"/>
            <a:sym typeface="Tw Cen M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flat">
          <a:solidFill>
            <a:schemeClr val="accent1"/>
          </a:solidFill>
          <a:prstDash val="solid"/>
          <a:round/>
        </a:ln>
        <a:effectLst>
          <a:outerShdw blurRad="38100" dist="30000" dir="5400000" rotWithShape="0">
            <a:srgbClr val="000000">
              <a:alpha val="4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w Cen MT"/>
            <a:ea typeface="Tw Cen MT"/>
            <a:cs typeface="Tw Cen MT"/>
            <a:sym typeface="Tw Cen M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3_Median">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5.xml><?xml version="1.0" encoding="utf-8"?>
<a:theme xmlns:a="http://schemas.openxmlformats.org/drawingml/2006/main" name="Default Theme">
  <a:themeElements>
    <a:clrScheme name="TS Color Theme 3">
      <a:dk1>
        <a:srgbClr val="666666"/>
      </a:dk1>
      <a:lt1>
        <a:srgbClr val="FFFFFF"/>
      </a:lt1>
      <a:dk2>
        <a:srgbClr val="0F803F"/>
      </a:dk2>
      <a:lt2>
        <a:srgbClr val="FFFFFF"/>
      </a:lt2>
      <a:accent1>
        <a:srgbClr val="FFDD17"/>
      </a:accent1>
      <a:accent2>
        <a:srgbClr val="666666"/>
      </a:accent2>
      <a:accent3>
        <a:srgbClr val="A7CF38"/>
      </a:accent3>
      <a:accent4>
        <a:srgbClr val="ED8B00"/>
      </a:accent4>
      <a:accent5>
        <a:srgbClr val="1C4120"/>
      </a:accent5>
      <a:accent6>
        <a:srgbClr val="CBE193"/>
      </a:accent6>
      <a:hlink>
        <a:srgbClr val="0F803F"/>
      </a:hlink>
      <a:folHlink>
        <a:srgbClr val="0F803F"/>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4_Median">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Median">
  <a:themeElements>
    <a:clrScheme name="Median">
      <a:dk1>
        <a:srgbClr val="000000"/>
      </a:dk1>
      <a:lt1>
        <a:srgbClr val="FFFFFF"/>
      </a:lt1>
      <a:dk2>
        <a:srgbClr val="A7A7A7"/>
      </a:dk2>
      <a:lt2>
        <a:srgbClr val="535353"/>
      </a:lt2>
      <a:accent1>
        <a:srgbClr val="94B6D2"/>
      </a:accent1>
      <a:accent2>
        <a:srgbClr val="BF0000"/>
      </a:accent2>
      <a:accent3>
        <a:srgbClr val="A5AB81"/>
      </a:accent3>
      <a:accent4>
        <a:srgbClr val="D8B25C"/>
      </a:accent4>
      <a:accent5>
        <a:srgbClr val="7BA79D"/>
      </a:accent5>
      <a:accent6>
        <a:srgbClr val="968C8C"/>
      </a:accent6>
      <a:hlink>
        <a:srgbClr val="0000FF"/>
      </a:hlink>
      <a:folHlink>
        <a:srgbClr val="FF00FF"/>
      </a:folHlink>
    </a:clrScheme>
    <a:fontScheme name="Median">
      <a:majorFont>
        <a:latin typeface="Helvetica"/>
        <a:ea typeface="Helvetica"/>
        <a:cs typeface="Helvetica"/>
      </a:majorFont>
      <a:minorFont>
        <a:latin typeface="Calibri"/>
        <a:ea typeface="Calibri"/>
        <a:cs typeface="Calibri"/>
      </a:minorFont>
    </a:fontScheme>
    <a:fmtScheme name="Media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flat">
          <a:solidFill>
            <a:schemeClr val="accent1"/>
          </a:solidFill>
          <a:prstDash val="solid"/>
          <a:round/>
        </a:ln>
        <a:effectLst>
          <a:outerShdw blurRad="38100" dist="30000" dir="5400000" rotWithShape="0">
            <a:srgbClr val="000000">
              <a:alpha val="4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w Cen MT"/>
            <a:ea typeface="Tw Cen MT"/>
            <a:cs typeface="Tw Cen MT"/>
            <a:sym typeface="Tw Cen M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flat">
          <a:solidFill>
            <a:schemeClr val="accent1"/>
          </a:solidFill>
          <a:prstDash val="solid"/>
          <a:round/>
        </a:ln>
        <a:effectLst>
          <a:outerShdw blurRad="38100" dist="30000" dir="5400000" rotWithShape="0">
            <a:srgbClr val="000000">
              <a:alpha val="4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w Cen MT"/>
            <a:ea typeface="Tw Cen MT"/>
            <a:cs typeface="Tw Cen MT"/>
            <a:sym typeface="Tw Cen M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3119</TotalTime>
  <Words>2326</Words>
  <Application>Microsoft Office PowerPoint</Application>
  <PresentationFormat>On-screen Show (4:3)</PresentationFormat>
  <Paragraphs>412</Paragraphs>
  <Slides>39</Slides>
  <Notes>16</Notes>
  <HiddenSlides>0</HiddenSlides>
  <MMClips>0</MMClips>
  <ScaleCrop>false</ScaleCrop>
  <HeadingPairs>
    <vt:vector size="6" baseType="variant">
      <vt:variant>
        <vt:lpstr>Fonts Used</vt:lpstr>
      </vt:variant>
      <vt:variant>
        <vt:i4>14</vt:i4>
      </vt:variant>
      <vt:variant>
        <vt:lpstr>Theme</vt:lpstr>
      </vt:variant>
      <vt:variant>
        <vt:i4>7</vt:i4>
      </vt:variant>
      <vt:variant>
        <vt:lpstr>Slide Titles</vt:lpstr>
      </vt:variant>
      <vt:variant>
        <vt:i4>39</vt:i4>
      </vt:variant>
    </vt:vector>
  </HeadingPairs>
  <TitlesOfParts>
    <vt:vector size="60" baseType="lpstr">
      <vt:lpstr>Arial</vt:lpstr>
      <vt:lpstr>Avenir</vt:lpstr>
      <vt:lpstr>Calibri</vt:lpstr>
      <vt:lpstr>Calibri Light</vt:lpstr>
      <vt:lpstr>Garamond</vt:lpstr>
      <vt:lpstr>Gill Sans MT</vt:lpstr>
      <vt:lpstr>Noto Sans Symbols</vt:lpstr>
      <vt:lpstr>Open Sans</vt:lpstr>
      <vt:lpstr>Trebuchet MS</vt:lpstr>
      <vt:lpstr>Tw Cen MT</vt:lpstr>
      <vt:lpstr>Twentieth Century</vt:lpstr>
      <vt:lpstr>Wingdings</vt:lpstr>
      <vt:lpstr>Wingdings 2</vt:lpstr>
      <vt:lpstr>Wingdings 3</vt:lpstr>
      <vt:lpstr>Median</vt:lpstr>
      <vt:lpstr>1_Median</vt:lpstr>
      <vt:lpstr>2_Median</vt:lpstr>
      <vt:lpstr>3_Median</vt:lpstr>
      <vt:lpstr>Default Theme</vt:lpstr>
      <vt:lpstr>4_Median</vt:lpstr>
      <vt:lpstr>Office Theme</vt:lpstr>
      <vt:lpstr>Districting Public Hearing #4</vt:lpstr>
      <vt:lpstr>Presentation Overview</vt:lpstr>
      <vt:lpstr>I. Background</vt:lpstr>
      <vt:lpstr>I. Background</vt:lpstr>
      <vt:lpstr>II. Districting Process</vt:lpstr>
      <vt:lpstr>II. Districting Process</vt:lpstr>
      <vt:lpstr>PowerPoint Presentation</vt:lpstr>
      <vt:lpstr>II. Process </vt:lpstr>
      <vt:lpstr>Election Sequencing Options</vt:lpstr>
      <vt:lpstr>III. Outreach &amp; Engagement Update </vt:lpstr>
      <vt:lpstr>City of San Bruno - District Formation</vt:lpstr>
      <vt:lpstr>PowerPoint Presentation</vt:lpstr>
      <vt:lpstr>PowerPoint Presentation</vt:lpstr>
      <vt:lpstr>PowerPoint Presentation</vt:lpstr>
      <vt:lpstr>PowerPoint Presentation</vt:lpstr>
      <vt:lpstr>  IV. District Map Options  -Adopt a 4-District Map  or -Adopt a 4-District Map and an Alternative 5-District Map  </vt:lpstr>
      <vt:lpstr>District Elections for the City of San Bruno</vt:lpstr>
      <vt:lpstr>Mayoral Electoral Process</vt:lpstr>
      <vt:lpstr>Potential City Ballot Initiatives?</vt:lpstr>
      <vt:lpstr>Potential City Ballot Initiatives</vt:lpstr>
      <vt:lpstr>Current City Council Electoral Process</vt:lpstr>
      <vt:lpstr>By-District Electoral Process that Retains Directly Elected At-Large Mayor </vt:lpstr>
      <vt:lpstr>PowerPoint Presentation</vt:lpstr>
      <vt:lpstr>Districting Options for Consideration</vt:lpstr>
      <vt:lpstr>Districting Options for Consideration</vt:lpstr>
      <vt:lpstr>Districting Options for Consideration</vt:lpstr>
      <vt:lpstr>Schedule Impact</vt:lpstr>
      <vt:lpstr>Council Discussion and Direction </vt:lpstr>
      <vt:lpstr>V. DRAFT 4-DISTRICT MAPS</vt:lpstr>
      <vt:lpstr>IV. Draft Maps</vt:lpstr>
      <vt:lpstr>Draft Maps (32)</vt:lpstr>
      <vt:lpstr>Contiguous &amp; Balanced Maps (17)</vt:lpstr>
      <vt:lpstr>Group 1:  “Layer Cake”</vt:lpstr>
      <vt:lpstr>Group 2A: Rollingwood Divided</vt:lpstr>
      <vt:lpstr>Group 2B:  Eastside Divided</vt:lpstr>
      <vt:lpstr>Group 2C:  “Heart” Maps</vt:lpstr>
      <vt:lpstr>Group 3: Minimal COI Divisions</vt:lpstr>
      <vt:lpstr>Discussion</vt:lpstr>
      <vt:lpstr>Share Your Thoughts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Redistricting</dc:title>
  <dc:creator>Kristen Parks</dc:creator>
  <cp:lastModifiedBy>Jovan Grogan</cp:lastModifiedBy>
  <cp:revision>99</cp:revision>
  <dcterms:modified xsi:type="dcterms:W3CDTF">2022-02-22T23:33:00Z</dcterms:modified>
</cp:coreProperties>
</file>